
<file path=[Content_Types].xml><?xml version="1.0" encoding="utf-8"?>
<Types xmlns="http://schemas.openxmlformats.org/package/2006/content-types">
  <Default Extension="jpeg" ContentType="image/jpeg"/>
  <Default Extension="jpg" ContentType="image/jpeg"/>
  <Default Extension="m4v" ContentType="video/unknown"/>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sldIdLst>
    <p:sldId id="257" r:id="rId2"/>
    <p:sldId id="297" r:id="rId3"/>
    <p:sldId id="298" r:id="rId4"/>
    <p:sldId id="278" r:id="rId5"/>
    <p:sldId id="279" r:id="rId6"/>
    <p:sldId id="280" r:id="rId7"/>
    <p:sldId id="281" r:id="rId8"/>
    <p:sldId id="283" r:id="rId9"/>
    <p:sldId id="282" r:id="rId10"/>
    <p:sldId id="284" r:id="rId11"/>
    <p:sldId id="285" r:id="rId12"/>
    <p:sldId id="287" r:id="rId13"/>
    <p:sldId id="286" r:id="rId14"/>
    <p:sldId id="289" r:id="rId15"/>
    <p:sldId id="290" r:id="rId16"/>
    <p:sldId id="291" r:id="rId17"/>
    <p:sldId id="292" r:id="rId18"/>
    <p:sldId id="293" r:id="rId19"/>
    <p:sldId id="294" r:id="rId20"/>
    <p:sldId id="288" r:id="rId21"/>
    <p:sldId id="295" r:id="rId22"/>
    <p:sldId id="296" r:id="rId23"/>
    <p:sldId id="299" r:id="rId24"/>
    <p:sldId id="300" r:id="rId25"/>
    <p:sldId id="301" r:id="rId26"/>
    <p:sldId id="302" r:id="rId27"/>
    <p:sldId id="303" r:id="rId28"/>
    <p:sldId id="304" r:id="rId29"/>
    <p:sldId id="305" r:id="rId30"/>
    <p:sldId id="307" r:id="rId31"/>
    <p:sldId id="308" r:id="rId32"/>
    <p:sldId id="309" r:id="rId33"/>
    <p:sldId id="306" r:id="rId34"/>
    <p:sldId id="310" r:id="rId35"/>
    <p:sldId id="312" r:id="rId36"/>
    <p:sldId id="313" r:id="rId37"/>
    <p:sldId id="314" r:id="rId38"/>
    <p:sldId id="315" r:id="rId39"/>
    <p:sldId id="316" r:id="rId40"/>
    <p:sldId id="317" r:id="rId41"/>
    <p:sldId id="318" r:id="rId42"/>
    <p:sldId id="319" r:id="rId43"/>
    <p:sldId id="320" r:id="rId44"/>
    <p:sldId id="321" r:id="rId45"/>
    <p:sldId id="31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44" r:id="rId61"/>
    <p:sldId id="336" r:id="rId62"/>
    <p:sldId id="337" r:id="rId63"/>
    <p:sldId id="338" r:id="rId64"/>
    <p:sldId id="345" r:id="rId65"/>
    <p:sldId id="339" r:id="rId66"/>
    <p:sldId id="340" r:id="rId67"/>
    <p:sldId id="341" r:id="rId68"/>
    <p:sldId id="343"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9" r:id="rId82"/>
    <p:sldId id="360" r:id="rId83"/>
    <p:sldId id="361" r:id="rId84"/>
    <p:sldId id="362" r:id="rId85"/>
    <p:sldId id="363" r:id="rId86"/>
    <p:sldId id="364" r:id="rId87"/>
    <p:sldId id="367" r:id="rId88"/>
    <p:sldId id="368" r:id="rId89"/>
    <p:sldId id="369" r:id="rId90"/>
    <p:sldId id="370" r:id="rId91"/>
    <p:sldId id="371" r:id="rId92"/>
    <p:sldId id="372" r:id="rId93"/>
    <p:sldId id="373" r:id="rId94"/>
    <p:sldId id="374" r:id="rId95"/>
    <p:sldId id="375" r:id="rId96"/>
    <p:sldId id="376" r:id="rId97"/>
    <p:sldId id="377" r:id="rId98"/>
    <p:sldId id="379" r:id="rId99"/>
    <p:sldId id="378" r:id="rId100"/>
    <p:sldId id="380" r:id="rId101"/>
    <p:sldId id="381" r:id="rId102"/>
    <p:sldId id="382" r:id="rId103"/>
    <p:sldId id="383" r:id="rId104"/>
    <p:sldId id="384" r:id="rId10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69"/>
    <p:restoredTop sz="94627"/>
  </p:normalViewPr>
  <p:slideViewPr>
    <p:cSldViewPr snapToGrid="0" snapToObjects="1">
      <p:cViewPr varScale="1">
        <p:scale>
          <a:sx n="89" d="100"/>
          <a:sy n="89" d="100"/>
        </p:scale>
        <p:origin x="9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 AMAR" userId="c1720d63-2acc-4633-aa0b-51ca7356e534" providerId="ADAL" clId="{04839168-0211-8841-B237-0263B0AFA1E1}"/>
    <pc:docChg chg="undo custSel addSld delSld modSld sldOrd">
      <pc:chgData name="ANWAR AMAR" userId="c1720d63-2acc-4633-aa0b-51ca7356e534" providerId="ADAL" clId="{04839168-0211-8841-B237-0263B0AFA1E1}" dt="2020-11-25T04:16:12.494" v="21399" actId="14100"/>
      <pc:docMkLst>
        <pc:docMk/>
      </pc:docMkLst>
      <pc:sldChg chg="modSp">
        <pc:chgData name="ANWAR AMAR" userId="c1720d63-2acc-4633-aa0b-51ca7356e534" providerId="ADAL" clId="{04839168-0211-8841-B237-0263B0AFA1E1}" dt="2020-11-25T04:06:44.445" v="21241"/>
        <pc:sldMkLst>
          <pc:docMk/>
          <pc:sldMk cId="3883132506" sldId="325"/>
        </pc:sldMkLst>
        <pc:spChg chg="mod">
          <ac:chgData name="ANWAR AMAR" userId="c1720d63-2acc-4633-aa0b-51ca7356e534" providerId="ADAL" clId="{04839168-0211-8841-B237-0263B0AFA1E1}" dt="2020-11-25T04:06:44.445" v="21241"/>
          <ac:spMkLst>
            <pc:docMk/>
            <pc:sldMk cId="3883132506" sldId="325"/>
            <ac:spMk id="3" creationId="{1862EB9C-8429-F641-AF34-9D94E5019962}"/>
          </ac:spMkLst>
        </pc:spChg>
      </pc:sldChg>
      <pc:sldChg chg="modSp">
        <pc:chgData name="ANWAR AMAR" userId="c1720d63-2acc-4633-aa0b-51ca7356e534" providerId="ADAL" clId="{04839168-0211-8841-B237-0263B0AFA1E1}" dt="2020-11-25T04:06:47.408" v="21243"/>
        <pc:sldMkLst>
          <pc:docMk/>
          <pc:sldMk cId="2120815744" sldId="326"/>
        </pc:sldMkLst>
        <pc:spChg chg="mod">
          <ac:chgData name="ANWAR AMAR" userId="c1720d63-2acc-4633-aa0b-51ca7356e534" providerId="ADAL" clId="{04839168-0211-8841-B237-0263B0AFA1E1}" dt="2020-11-25T04:06:47.408" v="21243"/>
          <ac:spMkLst>
            <pc:docMk/>
            <pc:sldMk cId="2120815744" sldId="326"/>
            <ac:spMk id="3" creationId="{35B49829-65FE-B54D-9477-85535444DF91}"/>
          </ac:spMkLst>
        </pc:spChg>
      </pc:sldChg>
      <pc:sldChg chg="modSp">
        <pc:chgData name="ANWAR AMAR" userId="c1720d63-2acc-4633-aa0b-51ca7356e534" providerId="ADAL" clId="{04839168-0211-8841-B237-0263B0AFA1E1}" dt="2020-11-25T04:06:47.408" v="21243"/>
        <pc:sldMkLst>
          <pc:docMk/>
          <pc:sldMk cId="4126388673" sldId="327"/>
        </pc:sldMkLst>
        <pc:spChg chg="mod">
          <ac:chgData name="ANWAR AMAR" userId="c1720d63-2acc-4633-aa0b-51ca7356e534" providerId="ADAL" clId="{04839168-0211-8841-B237-0263B0AFA1E1}" dt="2020-11-25T04:06:47.408" v="21243"/>
          <ac:spMkLst>
            <pc:docMk/>
            <pc:sldMk cId="4126388673" sldId="327"/>
            <ac:spMk id="3" creationId="{35B49829-65FE-B54D-9477-85535444DF91}"/>
          </ac:spMkLst>
        </pc:spChg>
      </pc:sldChg>
      <pc:sldChg chg="modSp mod">
        <pc:chgData name="ANWAR AMAR" userId="c1720d63-2acc-4633-aa0b-51ca7356e534" providerId="ADAL" clId="{04839168-0211-8841-B237-0263B0AFA1E1}" dt="2020-11-19T02:33:13.852" v="300" actId="20577"/>
        <pc:sldMkLst>
          <pc:docMk/>
          <pc:sldMk cId="2176552932" sldId="331"/>
        </pc:sldMkLst>
        <pc:spChg chg="mod">
          <ac:chgData name="ANWAR AMAR" userId="c1720d63-2acc-4633-aa0b-51ca7356e534" providerId="ADAL" clId="{04839168-0211-8841-B237-0263B0AFA1E1}" dt="2020-11-19T02:33:13.852" v="300" actId="20577"/>
          <ac:spMkLst>
            <pc:docMk/>
            <pc:sldMk cId="2176552932" sldId="331"/>
            <ac:spMk id="3" creationId="{6BA3177C-4810-B348-8934-E323F5448C02}"/>
          </ac:spMkLst>
        </pc:spChg>
      </pc:sldChg>
      <pc:sldChg chg="addSp delSp modSp new mod modAnim">
        <pc:chgData name="ANWAR AMAR" userId="c1720d63-2acc-4633-aa0b-51ca7356e534" providerId="ADAL" clId="{04839168-0211-8841-B237-0263B0AFA1E1}" dt="2020-11-19T02:41:54.306" v="932" actId="20577"/>
        <pc:sldMkLst>
          <pc:docMk/>
          <pc:sldMk cId="2802454696" sldId="332"/>
        </pc:sldMkLst>
        <pc:spChg chg="mod">
          <ac:chgData name="ANWAR AMAR" userId="c1720d63-2acc-4633-aa0b-51ca7356e534" providerId="ADAL" clId="{04839168-0211-8841-B237-0263B0AFA1E1}" dt="2020-11-19T02:41:54.306" v="932" actId="20577"/>
          <ac:spMkLst>
            <pc:docMk/>
            <pc:sldMk cId="2802454696" sldId="332"/>
            <ac:spMk id="2" creationId="{489F4985-74B2-844B-9858-82DDE10DB947}"/>
          </ac:spMkLst>
        </pc:spChg>
        <pc:spChg chg="del">
          <ac:chgData name="ANWAR AMAR" userId="c1720d63-2acc-4633-aa0b-51ca7356e534" providerId="ADAL" clId="{04839168-0211-8841-B237-0263B0AFA1E1}" dt="2020-11-19T02:33:26.929" v="320"/>
          <ac:spMkLst>
            <pc:docMk/>
            <pc:sldMk cId="2802454696" sldId="332"/>
            <ac:spMk id="3" creationId="{EC12EEC3-7749-634C-82C1-FEADAF412330}"/>
          </ac:spMkLst>
        </pc:spChg>
        <pc:spChg chg="add mod">
          <ac:chgData name="ANWAR AMAR" userId="c1720d63-2acc-4633-aa0b-51ca7356e534" providerId="ADAL" clId="{04839168-0211-8841-B237-0263B0AFA1E1}" dt="2020-11-19T02:34:46.228" v="585" actId="20577"/>
          <ac:spMkLst>
            <pc:docMk/>
            <pc:sldMk cId="2802454696" sldId="332"/>
            <ac:spMk id="7" creationId="{1CDBFD2E-F00C-4E4F-B47F-8C70CCE9B434}"/>
          </ac:spMkLst>
        </pc:spChg>
        <pc:spChg chg="add mod">
          <ac:chgData name="ANWAR AMAR" userId="c1720d63-2acc-4633-aa0b-51ca7356e534" providerId="ADAL" clId="{04839168-0211-8841-B237-0263B0AFA1E1}" dt="2020-11-19T02:35:04.319" v="596" actId="207"/>
          <ac:spMkLst>
            <pc:docMk/>
            <pc:sldMk cId="2802454696" sldId="332"/>
            <ac:spMk id="9" creationId="{FA395D47-A700-464B-BD52-11D6BA22DF18}"/>
          </ac:spMkLst>
        </pc:spChg>
        <pc:spChg chg="add mod">
          <ac:chgData name="ANWAR AMAR" userId="c1720d63-2acc-4633-aa0b-51ca7356e534" providerId="ADAL" clId="{04839168-0211-8841-B237-0263B0AFA1E1}" dt="2020-11-19T02:35:13.387" v="599" actId="207"/>
          <ac:spMkLst>
            <pc:docMk/>
            <pc:sldMk cId="2802454696" sldId="332"/>
            <ac:spMk id="10" creationId="{C3B800D9-C6ED-614F-916C-C13DDE6CA907}"/>
          </ac:spMkLst>
        </pc:spChg>
        <pc:picChg chg="add del mod">
          <ac:chgData name="ANWAR AMAR" userId="c1720d63-2acc-4633-aa0b-51ca7356e534" providerId="ADAL" clId="{04839168-0211-8841-B237-0263B0AFA1E1}" dt="2020-11-19T02:33:29.937" v="323" actId="21"/>
          <ac:picMkLst>
            <pc:docMk/>
            <pc:sldMk cId="2802454696" sldId="332"/>
            <ac:picMk id="5" creationId="{7A3433B1-B081-C948-A146-BBB702703143}"/>
          </ac:picMkLst>
        </pc:picChg>
        <pc:picChg chg="add mod">
          <ac:chgData name="ANWAR AMAR" userId="c1720d63-2acc-4633-aa0b-51ca7356e534" providerId="ADAL" clId="{04839168-0211-8841-B237-0263B0AFA1E1}" dt="2020-11-19T02:33:34.531" v="326" actId="1076"/>
          <ac:picMkLst>
            <pc:docMk/>
            <pc:sldMk cId="2802454696" sldId="332"/>
            <ac:picMk id="8" creationId="{B912626C-6C6B-C849-8AA1-337AB0CE3831}"/>
          </ac:picMkLst>
        </pc:picChg>
      </pc:sldChg>
      <pc:sldChg chg="addSp delSp modSp new mod">
        <pc:chgData name="ANWAR AMAR" userId="c1720d63-2acc-4633-aa0b-51ca7356e534" providerId="ADAL" clId="{04839168-0211-8841-B237-0263B0AFA1E1}" dt="2020-11-19T02:41:47.321" v="920" actId="20577"/>
        <pc:sldMkLst>
          <pc:docMk/>
          <pc:sldMk cId="2544289097" sldId="333"/>
        </pc:sldMkLst>
        <pc:spChg chg="mod">
          <ac:chgData name="ANWAR AMAR" userId="c1720d63-2acc-4633-aa0b-51ca7356e534" providerId="ADAL" clId="{04839168-0211-8841-B237-0263B0AFA1E1}" dt="2020-11-19T02:41:47.321" v="920" actId="20577"/>
          <ac:spMkLst>
            <pc:docMk/>
            <pc:sldMk cId="2544289097" sldId="333"/>
            <ac:spMk id="2" creationId="{5759AEBF-42DB-364A-83A5-CFA7D96A80DE}"/>
          </ac:spMkLst>
        </pc:spChg>
        <pc:spChg chg="mod">
          <ac:chgData name="ANWAR AMAR" userId="c1720d63-2acc-4633-aa0b-51ca7356e534" providerId="ADAL" clId="{04839168-0211-8841-B237-0263B0AFA1E1}" dt="2020-11-19T02:41:16.647" v="911" actId="20577"/>
          <ac:spMkLst>
            <pc:docMk/>
            <pc:sldMk cId="2544289097" sldId="333"/>
            <ac:spMk id="3" creationId="{7BB66392-4A1A-EE44-9B71-7CCD71295C2C}"/>
          </ac:spMkLst>
        </pc:spChg>
        <pc:spChg chg="add mod">
          <ac:chgData name="ANWAR AMAR" userId="c1720d63-2acc-4633-aa0b-51ca7356e534" providerId="ADAL" clId="{04839168-0211-8841-B237-0263B0AFA1E1}" dt="2020-11-19T02:40:20.769" v="823" actId="1076"/>
          <ac:spMkLst>
            <pc:docMk/>
            <pc:sldMk cId="2544289097" sldId="333"/>
            <ac:spMk id="8" creationId="{1F49DC18-6262-6D4D-8EA9-383184344CE9}"/>
          </ac:spMkLst>
        </pc:spChg>
        <pc:spChg chg="add mod">
          <ac:chgData name="ANWAR AMAR" userId="c1720d63-2acc-4633-aa0b-51ca7356e534" providerId="ADAL" clId="{04839168-0211-8841-B237-0263B0AFA1E1}" dt="2020-11-19T02:38:07.926" v="780" actId="20577"/>
          <ac:spMkLst>
            <pc:docMk/>
            <pc:sldMk cId="2544289097" sldId="333"/>
            <ac:spMk id="9" creationId="{F2BF4236-2474-EA40-A0E7-9C9C4D3A4CD4}"/>
          </ac:spMkLst>
        </pc:spChg>
        <pc:spChg chg="add mod">
          <ac:chgData name="ANWAR AMAR" userId="c1720d63-2acc-4633-aa0b-51ca7356e534" providerId="ADAL" clId="{04839168-0211-8841-B237-0263B0AFA1E1}" dt="2020-11-19T02:38:20.605" v="788" actId="20577"/>
          <ac:spMkLst>
            <pc:docMk/>
            <pc:sldMk cId="2544289097" sldId="333"/>
            <ac:spMk id="10" creationId="{BD43496F-8FEF-8044-810A-6B1BBC9E042C}"/>
          </ac:spMkLst>
        </pc:spChg>
        <pc:spChg chg="add mod">
          <ac:chgData name="ANWAR AMAR" userId="c1720d63-2acc-4633-aa0b-51ca7356e534" providerId="ADAL" clId="{04839168-0211-8841-B237-0263B0AFA1E1}" dt="2020-11-19T02:40:11.818" v="821" actId="1076"/>
          <ac:spMkLst>
            <pc:docMk/>
            <pc:sldMk cId="2544289097" sldId="333"/>
            <ac:spMk id="11" creationId="{E14E1901-215F-244D-8811-ADE195807C9C}"/>
          </ac:spMkLst>
        </pc:spChg>
        <pc:spChg chg="add mod">
          <ac:chgData name="ANWAR AMAR" userId="c1720d63-2acc-4633-aa0b-51ca7356e534" providerId="ADAL" clId="{04839168-0211-8841-B237-0263B0AFA1E1}" dt="2020-11-19T02:40:31.735" v="825" actId="1076"/>
          <ac:spMkLst>
            <pc:docMk/>
            <pc:sldMk cId="2544289097" sldId="333"/>
            <ac:spMk id="12" creationId="{5DF32D67-087B-004B-BF99-95D97E67E632}"/>
          </ac:spMkLst>
        </pc:spChg>
        <pc:spChg chg="add mod">
          <ac:chgData name="ANWAR AMAR" userId="c1720d63-2acc-4633-aa0b-51ca7356e534" providerId="ADAL" clId="{04839168-0211-8841-B237-0263B0AFA1E1}" dt="2020-11-19T02:40:31.735" v="825" actId="1076"/>
          <ac:spMkLst>
            <pc:docMk/>
            <pc:sldMk cId="2544289097" sldId="333"/>
            <ac:spMk id="13" creationId="{F17F1F40-3C04-1247-8531-8826EFDF149B}"/>
          </ac:spMkLst>
        </pc:spChg>
        <pc:spChg chg="add mod">
          <ac:chgData name="ANWAR AMAR" userId="c1720d63-2acc-4633-aa0b-51ca7356e534" providerId="ADAL" clId="{04839168-0211-8841-B237-0263B0AFA1E1}" dt="2020-11-19T02:40:31.735" v="825" actId="1076"/>
          <ac:spMkLst>
            <pc:docMk/>
            <pc:sldMk cId="2544289097" sldId="333"/>
            <ac:spMk id="14" creationId="{EC6E8CD2-4863-0A4B-9008-765FD9526187}"/>
          </ac:spMkLst>
        </pc:spChg>
        <pc:spChg chg="add mod">
          <ac:chgData name="ANWAR AMAR" userId="c1720d63-2acc-4633-aa0b-51ca7356e534" providerId="ADAL" clId="{04839168-0211-8841-B237-0263B0AFA1E1}" dt="2020-11-19T02:40:31.735" v="825" actId="1076"/>
          <ac:spMkLst>
            <pc:docMk/>
            <pc:sldMk cId="2544289097" sldId="333"/>
            <ac:spMk id="15" creationId="{AC68DD8C-4A36-EE47-A102-73AB5A3B005D}"/>
          </ac:spMkLst>
        </pc:spChg>
        <pc:spChg chg="add mod">
          <ac:chgData name="ANWAR AMAR" userId="c1720d63-2acc-4633-aa0b-51ca7356e534" providerId="ADAL" clId="{04839168-0211-8841-B237-0263B0AFA1E1}" dt="2020-11-19T02:40:26.921" v="824" actId="1076"/>
          <ac:spMkLst>
            <pc:docMk/>
            <pc:sldMk cId="2544289097" sldId="333"/>
            <ac:spMk id="16" creationId="{1E200F49-19A6-4E46-9D66-6E4E64DCC100}"/>
          </ac:spMkLst>
        </pc:spChg>
        <pc:spChg chg="add mod">
          <ac:chgData name="ANWAR AMAR" userId="c1720d63-2acc-4633-aa0b-51ca7356e534" providerId="ADAL" clId="{04839168-0211-8841-B237-0263B0AFA1E1}" dt="2020-11-19T02:40:31.735" v="825" actId="1076"/>
          <ac:spMkLst>
            <pc:docMk/>
            <pc:sldMk cId="2544289097" sldId="333"/>
            <ac:spMk id="17" creationId="{0FF98E7F-4F1D-6B43-A112-418242174AFD}"/>
          </ac:spMkLst>
        </pc:spChg>
        <pc:spChg chg="add mod">
          <ac:chgData name="ANWAR AMAR" userId="c1720d63-2acc-4633-aa0b-51ca7356e534" providerId="ADAL" clId="{04839168-0211-8841-B237-0263B0AFA1E1}" dt="2020-11-19T02:39:34.593" v="811" actId="1076"/>
          <ac:spMkLst>
            <pc:docMk/>
            <pc:sldMk cId="2544289097" sldId="333"/>
            <ac:spMk id="18" creationId="{EFE6E5BF-C2FD-D34F-9333-96BD189BF061}"/>
          </ac:spMkLst>
        </pc:spChg>
        <pc:spChg chg="add mod">
          <ac:chgData name="ANWAR AMAR" userId="c1720d63-2acc-4633-aa0b-51ca7356e534" providerId="ADAL" clId="{04839168-0211-8841-B237-0263B0AFA1E1}" dt="2020-11-19T02:39:40.535" v="813" actId="1076"/>
          <ac:spMkLst>
            <pc:docMk/>
            <pc:sldMk cId="2544289097" sldId="333"/>
            <ac:spMk id="19" creationId="{C3219317-12F1-4B45-87C3-BB510F7043EE}"/>
          </ac:spMkLst>
        </pc:spChg>
        <pc:spChg chg="add mod">
          <ac:chgData name="ANWAR AMAR" userId="c1720d63-2acc-4633-aa0b-51ca7356e534" providerId="ADAL" clId="{04839168-0211-8841-B237-0263B0AFA1E1}" dt="2020-11-19T02:39:48.586" v="815" actId="1076"/>
          <ac:spMkLst>
            <pc:docMk/>
            <pc:sldMk cId="2544289097" sldId="333"/>
            <ac:spMk id="20" creationId="{29420B5D-F667-B74D-A29D-6AAC7EE6DD2B}"/>
          </ac:spMkLst>
        </pc:spChg>
        <pc:spChg chg="add mod">
          <ac:chgData name="ANWAR AMAR" userId="c1720d63-2acc-4633-aa0b-51ca7356e534" providerId="ADAL" clId="{04839168-0211-8841-B237-0263B0AFA1E1}" dt="2020-11-19T02:39:54.065" v="817" actId="1076"/>
          <ac:spMkLst>
            <pc:docMk/>
            <pc:sldMk cId="2544289097" sldId="333"/>
            <ac:spMk id="21" creationId="{92A0A1D9-7738-4443-BD92-2CB29DFB86A7}"/>
          </ac:spMkLst>
        </pc:spChg>
        <pc:spChg chg="add del mod">
          <ac:chgData name="ANWAR AMAR" userId="c1720d63-2acc-4633-aa0b-51ca7356e534" providerId="ADAL" clId="{04839168-0211-8841-B237-0263B0AFA1E1}" dt="2020-11-19T02:40:45.594" v="829"/>
          <ac:spMkLst>
            <pc:docMk/>
            <pc:sldMk cId="2544289097" sldId="333"/>
            <ac:spMk id="24" creationId="{54D7B333-8449-924A-A6F9-88C0C84AC710}"/>
          </ac:spMkLst>
        </pc:spChg>
        <pc:grpChg chg="add mod">
          <ac:chgData name="ANWAR AMAR" userId="c1720d63-2acc-4633-aa0b-51ca7356e534" providerId="ADAL" clId="{04839168-0211-8841-B237-0263B0AFA1E1}" dt="2020-11-19T02:41:20.983" v="912" actId="1076"/>
          <ac:grpSpMkLst>
            <pc:docMk/>
            <pc:sldMk cId="2544289097" sldId="333"/>
            <ac:grpSpMk id="25" creationId="{7BC97B8A-7B98-6242-B25B-C9EBAA992342}"/>
          </ac:grpSpMkLst>
        </pc:grpChg>
        <pc:cxnChg chg="add mod">
          <ac:chgData name="ANWAR AMAR" userId="c1720d63-2acc-4633-aa0b-51ca7356e534" providerId="ADAL" clId="{04839168-0211-8841-B237-0263B0AFA1E1}" dt="2020-11-19T02:40:16.852" v="822" actId="14100"/>
          <ac:cxnSpMkLst>
            <pc:docMk/>
            <pc:sldMk cId="2544289097" sldId="333"/>
            <ac:cxnSpMk id="5" creationId="{63B995F3-90F8-FC43-B6D1-B111B4751F8D}"/>
          </ac:cxnSpMkLst>
        </pc:cxnChg>
        <pc:cxnChg chg="add mod">
          <ac:chgData name="ANWAR AMAR" userId="c1720d63-2acc-4633-aa0b-51ca7356e534" providerId="ADAL" clId="{04839168-0211-8841-B237-0263B0AFA1E1}" dt="2020-11-19T02:40:05.410" v="820" actId="1076"/>
          <ac:cxnSpMkLst>
            <pc:docMk/>
            <pc:sldMk cId="2544289097" sldId="333"/>
            <ac:cxnSpMk id="6" creationId="{0B19C89A-6862-554D-954E-BACC41660722}"/>
          </ac:cxnSpMkLst>
        </pc:cxnChg>
      </pc:sldChg>
      <pc:sldChg chg="addSp modSp new mod">
        <pc:chgData name="ANWAR AMAR" userId="c1720d63-2acc-4633-aa0b-51ca7356e534" providerId="ADAL" clId="{04839168-0211-8841-B237-0263B0AFA1E1}" dt="2020-11-25T04:06:56.038" v="21253" actId="20577"/>
        <pc:sldMkLst>
          <pc:docMk/>
          <pc:sldMk cId="1500403124" sldId="334"/>
        </pc:sldMkLst>
        <pc:spChg chg="mod">
          <ac:chgData name="ANWAR AMAR" userId="c1720d63-2acc-4633-aa0b-51ca7356e534" providerId="ADAL" clId="{04839168-0211-8841-B237-0263B0AFA1E1}" dt="2020-11-19T02:42:03" v="950" actId="20577"/>
          <ac:spMkLst>
            <pc:docMk/>
            <pc:sldMk cId="1500403124" sldId="334"/>
            <ac:spMk id="2" creationId="{D853F52E-F604-D649-BD9A-D3342928E68C}"/>
          </ac:spMkLst>
        </pc:spChg>
        <pc:spChg chg="mod">
          <ac:chgData name="ANWAR AMAR" userId="c1720d63-2acc-4633-aa0b-51ca7356e534" providerId="ADAL" clId="{04839168-0211-8841-B237-0263B0AFA1E1}" dt="2020-11-25T04:06:56.038" v="21253" actId="20577"/>
          <ac:spMkLst>
            <pc:docMk/>
            <pc:sldMk cId="1500403124" sldId="334"/>
            <ac:spMk id="3" creationId="{0955C62C-62E0-F34A-8FB8-30EA6406BD39}"/>
          </ac:spMkLst>
        </pc:spChg>
        <pc:picChg chg="add mod">
          <ac:chgData name="ANWAR AMAR" userId="c1720d63-2acc-4633-aa0b-51ca7356e534" providerId="ADAL" clId="{04839168-0211-8841-B237-0263B0AFA1E1}" dt="2020-11-19T02:48:09.939" v="1434" actId="1036"/>
          <ac:picMkLst>
            <pc:docMk/>
            <pc:sldMk cId="1500403124" sldId="334"/>
            <ac:picMk id="1026" creationId="{DE39EDAF-8C07-3F47-B18A-2C553F38667E}"/>
          </ac:picMkLst>
        </pc:picChg>
        <pc:picChg chg="add mod">
          <ac:chgData name="ANWAR AMAR" userId="c1720d63-2acc-4633-aa0b-51ca7356e534" providerId="ADAL" clId="{04839168-0211-8841-B237-0263B0AFA1E1}" dt="2020-11-19T02:48:09.939" v="1434" actId="1036"/>
          <ac:picMkLst>
            <pc:docMk/>
            <pc:sldMk cId="1500403124" sldId="334"/>
            <ac:picMk id="1028" creationId="{2C4D4E47-50FE-FD4B-AD2E-B6DD6BB0C174}"/>
          </ac:picMkLst>
        </pc:picChg>
        <pc:picChg chg="add mod">
          <ac:chgData name="ANWAR AMAR" userId="c1720d63-2acc-4633-aa0b-51ca7356e534" providerId="ADAL" clId="{04839168-0211-8841-B237-0263B0AFA1E1}" dt="2020-11-19T02:48:09.939" v="1434" actId="1036"/>
          <ac:picMkLst>
            <pc:docMk/>
            <pc:sldMk cId="1500403124" sldId="334"/>
            <ac:picMk id="1030" creationId="{37FCDE99-6471-EB4A-889D-4D11AC0F0BBE}"/>
          </ac:picMkLst>
        </pc:picChg>
        <pc:picChg chg="add mod">
          <ac:chgData name="ANWAR AMAR" userId="c1720d63-2acc-4633-aa0b-51ca7356e534" providerId="ADAL" clId="{04839168-0211-8841-B237-0263B0AFA1E1}" dt="2020-11-19T02:46:55.759" v="1198" actId="1076"/>
          <ac:picMkLst>
            <pc:docMk/>
            <pc:sldMk cId="1500403124" sldId="334"/>
            <ac:picMk id="1032" creationId="{D30ED697-11A7-DA40-BB12-F986400FDC58}"/>
          </ac:picMkLst>
        </pc:picChg>
      </pc:sldChg>
      <pc:sldChg chg="addSp modSp new mod">
        <pc:chgData name="ANWAR AMAR" userId="c1720d63-2acc-4633-aa0b-51ca7356e534" providerId="ADAL" clId="{04839168-0211-8841-B237-0263B0AFA1E1}" dt="2020-11-25T04:11:09.916" v="21389" actId="313"/>
        <pc:sldMkLst>
          <pc:docMk/>
          <pc:sldMk cId="3409206367" sldId="335"/>
        </pc:sldMkLst>
        <pc:spChg chg="mod">
          <ac:chgData name="ANWAR AMAR" userId="c1720d63-2acc-4633-aa0b-51ca7356e534" providerId="ADAL" clId="{04839168-0211-8841-B237-0263B0AFA1E1}" dt="2020-11-19T02:48:31.336" v="1482" actId="20577"/>
          <ac:spMkLst>
            <pc:docMk/>
            <pc:sldMk cId="3409206367" sldId="335"/>
            <ac:spMk id="2" creationId="{51E089B2-A682-CE45-8B16-3F72CACC91DE}"/>
          </ac:spMkLst>
        </pc:spChg>
        <pc:spChg chg="mod">
          <ac:chgData name="ANWAR AMAR" userId="c1720d63-2acc-4633-aa0b-51ca7356e534" providerId="ADAL" clId="{04839168-0211-8841-B237-0263B0AFA1E1}" dt="2020-11-25T04:11:09.916" v="21389" actId="313"/>
          <ac:spMkLst>
            <pc:docMk/>
            <pc:sldMk cId="3409206367" sldId="335"/>
            <ac:spMk id="3" creationId="{26813227-4383-E743-8CD5-8BD9F350A2B3}"/>
          </ac:spMkLst>
        </pc:spChg>
        <pc:picChg chg="add mod">
          <ac:chgData name="ANWAR AMAR" userId="c1720d63-2acc-4633-aa0b-51ca7356e534" providerId="ADAL" clId="{04839168-0211-8841-B237-0263B0AFA1E1}" dt="2020-11-19T02:53:40.630" v="1888" actId="14100"/>
          <ac:picMkLst>
            <pc:docMk/>
            <pc:sldMk cId="3409206367" sldId="335"/>
            <ac:picMk id="4" creationId="{A4071C90-6E50-D644-B588-5D5885A76410}"/>
          </ac:picMkLst>
        </pc:picChg>
        <pc:picChg chg="add mod">
          <ac:chgData name="ANWAR AMAR" userId="c1720d63-2acc-4633-aa0b-51ca7356e534" providerId="ADAL" clId="{04839168-0211-8841-B237-0263B0AFA1E1}" dt="2020-11-19T02:53:47.834" v="1891" actId="1076"/>
          <ac:picMkLst>
            <pc:docMk/>
            <pc:sldMk cId="3409206367" sldId="335"/>
            <ac:picMk id="5" creationId="{34D9E094-E830-DC41-83E7-7F29729C18CE}"/>
          </ac:picMkLst>
        </pc:picChg>
      </pc:sldChg>
      <pc:sldChg chg="addSp delSp modSp new mod">
        <pc:chgData name="ANWAR AMAR" userId="c1720d63-2acc-4633-aa0b-51ca7356e534" providerId="ADAL" clId="{04839168-0211-8841-B237-0263B0AFA1E1}" dt="2020-11-19T03:05:43.738" v="3312"/>
        <pc:sldMkLst>
          <pc:docMk/>
          <pc:sldMk cId="158991739" sldId="336"/>
        </pc:sldMkLst>
        <pc:spChg chg="mod">
          <ac:chgData name="ANWAR AMAR" userId="c1720d63-2acc-4633-aa0b-51ca7356e534" providerId="ADAL" clId="{04839168-0211-8841-B237-0263B0AFA1E1}" dt="2020-11-19T02:57:41.481" v="2129" actId="20577"/>
          <ac:spMkLst>
            <pc:docMk/>
            <pc:sldMk cId="158991739" sldId="336"/>
            <ac:spMk id="2" creationId="{D90BE750-6835-6845-BBEC-A3E0854B6AE7}"/>
          </ac:spMkLst>
        </pc:spChg>
        <pc:spChg chg="mod">
          <ac:chgData name="ANWAR AMAR" userId="c1720d63-2acc-4633-aa0b-51ca7356e534" providerId="ADAL" clId="{04839168-0211-8841-B237-0263B0AFA1E1}" dt="2020-11-19T03:02:48.132" v="2693" actId="20577"/>
          <ac:spMkLst>
            <pc:docMk/>
            <pc:sldMk cId="158991739" sldId="336"/>
            <ac:spMk id="3" creationId="{C0209BD1-F949-4C4E-838A-77B5929C86F2}"/>
          </ac:spMkLst>
        </pc:spChg>
        <pc:spChg chg="add del mod">
          <ac:chgData name="ANWAR AMAR" userId="c1720d63-2acc-4633-aa0b-51ca7356e534" providerId="ADAL" clId="{04839168-0211-8841-B237-0263B0AFA1E1}" dt="2020-11-19T03:05:43.738" v="3312"/>
          <ac:spMkLst>
            <pc:docMk/>
            <pc:sldMk cId="158991739" sldId="336"/>
            <ac:spMk id="4" creationId="{FC1B39C1-E44E-AA45-917B-05D8CC9BC27D}"/>
          </ac:spMkLst>
        </pc:spChg>
        <pc:picChg chg="add mod">
          <ac:chgData name="ANWAR AMAR" userId="c1720d63-2acc-4633-aa0b-51ca7356e534" providerId="ADAL" clId="{04839168-0211-8841-B237-0263B0AFA1E1}" dt="2020-11-19T03:01:03.541" v="2323" actId="1076"/>
          <ac:picMkLst>
            <pc:docMk/>
            <pc:sldMk cId="158991739" sldId="336"/>
            <ac:picMk id="3074" creationId="{27CE1CA3-D304-C048-A52E-09F66BD9B466}"/>
          </ac:picMkLst>
        </pc:picChg>
      </pc:sldChg>
      <pc:sldChg chg="modSp new mod">
        <pc:chgData name="ANWAR AMAR" userId="c1720d63-2acc-4633-aa0b-51ca7356e534" providerId="ADAL" clId="{04839168-0211-8841-B237-0263B0AFA1E1}" dt="2020-11-25T04:07:17.711" v="21263"/>
        <pc:sldMkLst>
          <pc:docMk/>
          <pc:sldMk cId="3262877355" sldId="337"/>
        </pc:sldMkLst>
        <pc:spChg chg="mod">
          <ac:chgData name="ANWAR AMAR" userId="c1720d63-2acc-4633-aa0b-51ca7356e534" providerId="ADAL" clId="{04839168-0211-8841-B237-0263B0AFA1E1}" dt="2020-11-25T04:07:17.711" v="21263"/>
          <ac:spMkLst>
            <pc:docMk/>
            <pc:sldMk cId="3262877355" sldId="337"/>
            <ac:spMk id="2" creationId="{6511DA93-72CD-4648-9788-7AE598EC1825}"/>
          </ac:spMkLst>
        </pc:spChg>
        <pc:spChg chg="mod">
          <ac:chgData name="ANWAR AMAR" userId="c1720d63-2acc-4633-aa0b-51ca7356e534" providerId="ADAL" clId="{04839168-0211-8841-B237-0263B0AFA1E1}" dt="2020-11-19T03:05:41.222" v="3309" actId="20577"/>
          <ac:spMkLst>
            <pc:docMk/>
            <pc:sldMk cId="3262877355" sldId="337"/>
            <ac:spMk id="3" creationId="{E0449774-6BAC-0F41-BF07-4FD23E61C5C4}"/>
          </ac:spMkLst>
        </pc:spChg>
      </pc:sldChg>
      <pc:sldChg chg="addSp delSp modSp new mod">
        <pc:chgData name="ANWAR AMAR" userId="c1720d63-2acc-4633-aa0b-51ca7356e534" providerId="ADAL" clId="{04839168-0211-8841-B237-0263B0AFA1E1}" dt="2020-11-25T04:07:20.322" v="21265"/>
        <pc:sldMkLst>
          <pc:docMk/>
          <pc:sldMk cId="3671683611" sldId="338"/>
        </pc:sldMkLst>
        <pc:spChg chg="mod">
          <ac:chgData name="ANWAR AMAR" userId="c1720d63-2acc-4633-aa0b-51ca7356e534" providerId="ADAL" clId="{04839168-0211-8841-B237-0263B0AFA1E1}" dt="2020-11-19T03:06:51.539" v="3340" actId="20577"/>
          <ac:spMkLst>
            <pc:docMk/>
            <pc:sldMk cId="3671683611" sldId="338"/>
            <ac:spMk id="2" creationId="{D804BD82-1138-2741-BBE0-BF675783E4B3}"/>
          </ac:spMkLst>
        </pc:spChg>
        <pc:spChg chg="mod">
          <ac:chgData name="ANWAR AMAR" userId="c1720d63-2acc-4633-aa0b-51ca7356e534" providerId="ADAL" clId="{04839168-0211-8841-B237-0263B0AFA1E1}" dt="2020-11-25T04:07:20.322" v="21265"/>
          <ac:spMkLst>
            <pc:docMk/>
            <pc:sldMk cId="3671683611" sldId="338"/>
            <ac:spMk id="3" creationId="{849BF2B9-B7D2-B246-BB93-A4086A151CFD}"/>
          </ac:spMkLst>
        </pc:spChg>
        <pc:picChg chg="add del mod">
          <ac:chgData name="ANWAR AMAR" userId="c1720d63-2acc-4633-aa0b-51ca7356e534" providerId="ADAL" clId="{04839168-0211-8841-B237-0263B0AFA1E1}" dt="2020-11-19T03:11:17.330" v="3485" actId="478"/>
          <ac:picMkLst>
            <pc:docMk/>
            <pc:sldMk cId="3671683611" sldId="338"/>
            <ac:picMk id="4098" creationId="{EAA2BA2B-694C-3B42-BD61-FE43BF44A879}"/>
          </ac:picMkLst>
        </pc:picChg>
        <pc:picChg chg="add del mod">
          <ac:chgData name="ANWAR AMAR" userId="c1720d63-2acc-4633-aa0b-51ca7356e534" providerId="ADAL" clId="{04839168-0211-8841-B237-0263B0AFA1E1}" dt="2020-11-19T03:11:18.081" v="3486" actId="478"/>
          <ac:picMkLst>
            <pc:docMk/>
            <pc:sldMk cId="3671683611" sldId="338"/>
            <ac:picMk id="4100" creationId="{641B960C-EDD2-124C-A1CF-9F804421AE36}"/>
          </ac:picMkLst>
        </pc:picChg>
        <pc:picChg chg="add del mod">
          <ac:chgData name="ANWAR AMAR" userId="c1720d63-2acc-4633-aa0b-51ca7356e534" providerId="ADAL" clId="{04839168-0211-8841-B237-0263B0AFA1E1}" dt="2020-11-19T03:11:19.633" v="3488" actId="478"/>
          <ac:picMkLst>
            <pc:docMk/>
            <pc:sldMk cId="3671683611" sldId="338"/>
            <ac:picMk id="4102" creationId="{1B07C434-15BE-8244-AAAC-5667EAF5CEEB}"/>
          </ac:picMkLst>
        </pc:picChg>
        <pc:picChg chg="add del mod">
          <ac:chgData name="ANWAR AMAR" userId="c1720d63-2acc-4633-aa0b-51ca7356e534" providerId="ADAL" clId="{04839168-0211-8841-B237-0263B0AFA1E1}" dt="2020-11-19T03:11:18.906" v="3487" actId="478"/>
          <ac:picMkLst>
            <pc:docMk/>
            <pc:sldMk cId="3671683611" sldId="338"/>
            <ac:picMk id="4104" creationId="{2A6BE868-36C0-4E49-AC48-947B4DB9F94F}"/>
          </ac:picMkLst>
        </pc:picChg>
      </pc:sldChg>
      <pc:sldChg chg="modSp add mod">
        <pc:chgData name="ANWAR AMAR" userId="c1720d63-2acc-4633-aa0b-51ca7356e534" providerId="ADAL" clId="{04839168-0211-8841-B237-0263B0AFA1E1}" dt="2020-11-25T04:07:32.319" v="21275"/>
        <pc:sldMkLst>
          <pc:docMk/>
          <pc:sldMk cId="26252452" sldId="339"/>
        </pc:sldMkLst>
        <pc:spChg chg="mod">
          <ac:chgData name="ANWAR AMAR" userId="c1720d63-2acc-4633-aa0b-51ca7356e534" providerId="ADAL" clId="{04839168-0211-8841-B237-0263B0AFA1E1}" dt="2020-11-25T04:07:32.319" v="21275"/>
          <ac:spMkLst>
            <pc:docMk/>
            <pc:sldMk cId="26252452" sldId="339"/>
            <ac:spMk id="2" creationId="{D804BD82-1138-2741-BBE0-BF675783E4B3}"/>
          </ac:spMkLst>
        </pc:spChg>
        <pc:spChg chg="mod">
          <ac:chgData name="ANWAR AMAR" userId="c1720d63-2acc-4633-aa0b-51ca7356e534" providerId="ADAL" clId="{04839168-0211-8841-B237-0263B0AFA1E1}" dt="2020-11-19T03:13:09.698" v="3696" actId="20577"/>
          <ac:spMkLst>
            <pc:docMk/>
            <pc:sldMk cId="26252452" sldId="339"/>
            <ac:spMk id="3" creationId="{849BF2B9-B7D2-B246-BB93-A4086A151CFD}"/>
          </ac:spMkLst>
        </pc:spChg>
        <pc:picChg chg="mod">
          <ac:chgData name="ANWAR AMAR" userId="c1720d63-2acc-4633-aa0b-51ca7356e534" providerId="ADAL" clId="{04839168-0211-8841-B237-0263B0AFA1E1}" dt="2020-11-19T03:12:01.702" v="3539" actId="1076"/>
          <ac:picMkLst>
            <pc:docMk/>
            <pc:sldMk cId="26252452" sldId="339"/>
            <ac:picMk id="4098" creationId="{EAA2BA2B-694C-3B42-BD61-FE43BF44A879}"/>
          </ac:picMkLst>
        </pc:picChg>
        <pc:picChg chg="mod">
          <ac:chgData name="ANWAR AMAR" userId="c1720d63-2acc-4633-aa0b-51ca7356e534" providerId="ADAL" clId="{04839168-0211-8841-B237-0263B0AFA1E1}" dt="2020-11-19T03:12:00.647" v="3538" actId="1076"/>
          <ac:picMkLst>
            <pc:docMk/>
            <pc:sldMk cId="26252452" sldId="339"/>
            <ac:picMk id="4100" creationId="{641B960C-EDD2-124C-A1CF-9F804421AE36}"/>
          </ac:picMkLst>
        </pc:picChg>
        <pc:picChg chg="mod">
          <ac:chgData name="ANWAR AMAR" userId="c1720d63-2acc-4633-aa0b-51ca7356e534" providerId="ADAL" clId="{04839168-0211-8841-B237-0263B0AFA1E1}" dt="2020-11-19T03:12:02.752" v="3540" actId="1076"/>
          <ac:picMkLst>
            <pc:docMk/>
            <pc:sldMk cId="26252452" sldId="339"/>
            <ac:picMk id="4102" creationId="{1B07C434-15BE-8244-AAAC-5667EAF5CEEB}"/>
          </ac:picMkLst>
        </pc:picChg>
        <pc:picChg chg="mod">
          <ac:chgData name="ANWAR AMAR" userId="c1720d63-2acc-4633-aa0b-51ca7356e534" providerId="ADAL" clId="{04839168-0211-8841-B237-0263B0AFA1E1}" dt="2020-11-19T03:11:59.014" v="3537" actId="1076"/>
          <ac:picMkLst>
            <pc:docMk/>
            <pc:sldMk cId="26252452" sldId="339"/>
            <ac:picMk id="4104" creationId="{2A6BE868-36C0-4E49-AC48-947B4DB9F94F}"/>
          </ac:picMkLst>
        </pc:picChg>
      </pc:sldChg>
      <pc:sldChg chg="addSp delSp modSp new mod">
        <pc:chgData name="ANWAR AMAR" userId="c1720d63-2acc-4633-aa0b-51ca7356e534" providerId="ADAL" clId="{04839168-0211-8841-B237-0263B0AFA1E1}" dt="2020-11-25T04:07:42.109" v="21279"/>
        <pc:sldMkLst>
          <pc:docMk/>
          <pc:sldMk cId="2399026816" sldId="340"/>
        </pc:sldMkLst>
        <pc:spChg chg="mod">
          <ac:chgData name="ANWAR AMAR" userId="c1720d63-2acc-4633-aa0b-51ca7356e534" providerId="ADAL" clId="{04839168-0211-8841-B237-0263B0AFA1E1}" dt="2020-11-20T00:22:15.662" v="6063" actId="20577"/>
          <ac:spMkLst>
            <pc:docMk/>
            <pc:sldMk cId="2399026816" sldId="340"/>
            <ac:spMk id="2" creationId="{53D4BD26-8DF9-374C-8B88-9D927C55E0CD}"/>
          </ac:spMkLst>
        </pc:spChg>
        <pc:spChg chg="mod">
          <ac:chgData name="ANWAR AMAR" userId="c1720d63-2acc-4633-aa0b-51ca7356e534" providerId="ADAL" clId="{04839168-0211-8841-B237-0263B0AFA1E1}" dt="2020-11-25T04:07:42.109" v="21279"/>
          <ac:spMkLst>
            <pc:docMk/>
            <pc:sldMk cId="2399026816" sldId="340"/>
            <ac:spMk id="3" creationId="{81408033-EF36-FA4E-B8FC-BAA3ED729D2F}"/>
          </ac:spMkLst>
        </pc:spChg>
        <pc:grpChg chg="add mod">
          <ac:chgData name="ANWAR AMAR" userId="c1720d63-2acc-4633-aa0b-51ca7356e534" providerId="ADAL" clId="{04839168-0211-8841-B237-0263B0AFA1E1}" dt="2020-11-19T03:18:24.238" v="4445" actId="1076"/>
          <ac:grpSpMkLst>
            <pc:docMk/>
            <pc:sldMk cId="2399026816" sldId="340"/>
            <ac:grpSpMk id="4" creationId="{92ECBA7E-418B-C04D-AF0A-14818C5D2071}"/>
          </ac:grpSpMkLst>
        </pc:grpChg>
        <pc:picChg chg="add del mod">
          <ac:chgData name="ANWAR AMAR" userId="c1720d63-2acc-4633-aa0b-51ca7356e534" providerId="ADAL" clId="{04839168-0211-8841-B237-0263B0AFA1E1}" dt="2020-11-19T03:15:44.877" v="4006" actId="478"/>
          <ac:picMkLst>
            <pc:docMk/>
            <pc:sldMk cId="2399026816" sldId="340"/>
            <ac:picMk id="5" creationId="{1F13673B-93A4-A843-ADE7-9B90F919BFF0}"/>
          </ac:picMkLst>
        </pc:picChg>
        <pc:picChg chg="add mod">
          <ac:chgData name="ANWAR AMAR" userId="c1720d63-2acc-4633-aa0b-51ca7356e534" providerId="ADAL" clId="{04839168-0211-8841-B237-0263B0AFA1E1}" dt="2020-11-19T03:18:24.238" v="4445" actId="1076"/>
          <ac:picMkLst>
            <pc:docMk/>
            <pc:sldMk cId="2399026816" sldId="340"/>
            <ac:picMk id="6" creationId="{25FFAE89-B141-4049-9063-B131835C9DC0}"/>
          </ac:picMkLst>
        </pc:picChg>
        <pc:picChg chg="add mod">
          <ac:chgData name="ANWAR AMAR" userId="c1720d63-2acc-4633-aa0b-51ca7356e534" providerId="ADAL" clId="{04839168-0211-8841-B237-0263B0AFA1E1}" dt="2020-11-19T03:18:24.238" v="4445" actId="1076"/>
          <ac:picMkLst>
            <pc:docMk/>
            <pc:sldMk cId="2399026816" sldId="340"/>
            <ac:picMk id="7" creationId="{C08434E0-E1F8-B845-98F6-46FEDC543C53}"/>
          </ac:picMkLst>
        </pc:picChg>
        <pc:picChg chg="add mod">
          <ac:chgData name="ANWAR AMAR" userId="c1720d63-2acc-4633-aa0b-51ca7356e534" providerId="ADAL" clId="{04839168-0211-8841-B237-0263B0AFA1E1}" dt="2020-11-19T03:18:24.238" v="4445" actId="1076"/>
          <ac:picMkLst>
            <pc:docMk/>
            <pc:sldMk cId="2399026816" sldId="340"/>
            <ac:picMk id="8" creationId="{20224D6B-C1CE-134C-AB51-16CE5099FB35}"/>
          </ac:picMkLst>
        </pc:picChg>
        <pc:picChg chg="add mod">
          <ac:chgData name="ANWAR AMAR" userId="c1720d63-2acc-4633-aa0b-51ca7356e534" providerId="ADAL" clId="{04839168-0211-8841-B237-0263B0AFA1E1}" dt="2020-11-19T03:18:24.238" v="4445" actId="1076"/>
          <ac:picMkLst>
            <pc:docMk/>
            <pc:sldMk cId="2399026816" sldId="340"/>
            <ac:picMk id="9" creationId="{8F7B7747-7D50-144F-9283-68A19DDF3452}"/>
          </ac:picMkLst>
        </pc:picChg>
        <pc:picChg chg="add mod">
          <ac:chgData name="ANWAR AMAR" userId="c1720d63-2acc-4633-aa0b-51ca7356e534" providerId="ADAL" clId="{04839168-0211-8841-B237-0263B0AFA1E1}" dt="2020-11-19T03:18:25.715" v="4446" actId="1076"/>
          <ac:picMkLst>
            <pc:docMk/>
            <pc:sldMk cId="2399026816" sldId="340"/>
            <ac:picMk id="6146" creationId="{95B0D231-EA07-6049-84C6-1281BB88E2DF}"/>
          </ac:picMkLst>
        </pc:picChg>
      </pc:sldChg>
      <pc:sldChg chg="addSp modSp new mod">
        <pc:chgData name="ANWAR AMAR" userId="c1720d63-2acc-4633-aa0b-51ca7356e534" providerId="ADAL" clId="{04839168-0211-8841-B237-0263B0AFA1E1}" dt="2020-11-19T03:25:06.060" v="4831" actId="313"/>
        <pc:sldMkLst>
          <pc:docMk/>
          <pc:sldMk cId="4122820206" sldId="341"/>
        </pc:sldMkLst>
        <pc:spChg chg="mod">
          <ac:chgData name="ANWAR AMAR" userId="c1720d63-2acc-4633-aa0b-51ca7356e534" providerId="ADAL" clId="{04839168-0211-8841-B237-0263B0AFA1E1}" dt="2020-11-19T03:22:59.783" v="4544" actId="20577"/>
          <ac:spMkLst>
            <pc:docMk/>
            <pc:sldMk cId="4122820206" sldId="341"/>
            <ac:spMk id="2" creationId="{C48004C5-C5E7-B046-80AB-BA0855118387}"/>
          </ac:spMkLst>
        </pc:spChg>
        <pc:spChg chg="mod">
          <ac:chgData name="ANWAR AMAR" userId="c1720d63-2acc-4633-aa0b-51ca7356e534" providerId="ADAL" clId="{04839168-0211-8841-B237-0263B0AFA1E1}" dt="2020-11-19T03:25:06.060" v="4831" actId="313"/>
          <ac:spMkLst>
            <pc:docMk/>
            <pc:sldMk cId="4122820206" sldId="341"/>
            <ac:spMk id="3" creationId="{E707EECB-2B0A-AE45-99B7-400A4E8EE07B}"/>
          </ac:spMkLst>
        </pc:spChg>
        <pc:picChg chg="add mod">
          <ac:chgData name="ANWAR AMAR" userId="c1720d63-2acc-4633-aa0b-51ca7356e534" providerId="ADAL" clId="{04839168-0211-8841-B237-0263B0AFA1E1}" dt="2020-11-19T03:24:37.255" v="4814" actId="1076"/>
          <ac:picMkLst>
            <pc:docMk/>
            <pc:sldMk cId="4122820206" sldId="341"/>
            <ac:picMk id="7170" creationId="{82B9ECC9-26EE-F144-87FF-ED6E54AD13AF}"/>
          </ac:picMkLst>
        </pc:picChg>
      </pc:sldChg>
      <pc:sldChg chg="modSp new del mod ord">
        <pc:chgData name="ANWAR AMAR" userId="c1720d63-2acc-4633-aa0b-51ca7356e534" providerId="ADAL" clId="{04839168-0211-8841-B237-0263B0AFA1E1}" dt="2020-11-20T00:17:40.931" v="5421" actId="2696"/>
        <pc:sldMkLst>
          <pc:docMk/>
          <pc:sldMk cId="1058667977" sldId="342"/>
        </pc:sldMkLst>
        <pc:spChg chg="mod">
          <ac:chgData name="ANWAR AMAR" userId="c1720d63-2acc-4633-aa0b-51ca7356e534" providerId="ADAL" clId="{04839168-0211-8841-B237-0263B0AFA1E1}" dt="2020-11-19T03:25:55.675" v="4867" actId="20577"/>
          <ac:spMkLst>
            <pc:docMk/>
            <pc:sldMk cId="1058667977" sldId="342"/>
            <ac:spMk id="2" creationId="{E6DE6BD6-1DC9-3E42-9E8D-68FAEF6A79C1}"/>
          </ac:spMkLst>
        </pc:spChg>
        <pc:spChg chg="mod">
          <ac:chgData name="ANWAR AMAR" userId="c1720d63-2acc-4633-aa0b-51ca7356e534" providerId="ADAL" clId="{04839168-0211-8841-B237-0263B0AFA1E1}" dt="2020-11-19T03:26:44.367" v="5014" actId="20577"/>
          <ac:spMkLst>
            <pc:docMk/>
            <pc:sldMk cId="1058667977" sldId="342"/>
            <ac:spMk id="3" creationId="{B436B31C-4899-9D46-A915-FA28CDAEE9BC}"/>
          </ac:spMkLst>
        </pc:spChg>
      </pc:sldChg>
      <pc:sldChg chg="modSp new mod">
        <pc:chgData name="ANWAR AMAR" userId="c1720d63-2acc-4633-aa0b-51ca7356e534" providerId="ADAL" clId="{04839168-0211-8841-B237-0263B0AFA1E1}" dt="2020-11-25T04:07:56.829" v="21288" actId="313"/>
        <pc:sldMkLst>
          <pc:docMk/>
          <pc:sldMk cId="2598141880" sldId="343"/>
        </pc:sldMkLst>
        <pc:spChg chg="mod">
          <ac:chgData name="ANWAR AMAR" userId="c1720d63-2acc-4633-aa0b-51ca7356e534" providerId="ADAL" clId="{04839168-0211-8841-B237-0263B0AFA1E1}" dt="2020-11-19T03:26:53.518" v="5035" actId="20577"/>
          <ac:spMkLst>
            <pc:docMk/>
            <pc:sldMk cId="2598141880" sldId="343"/>
            <ac:spMk id="2" creationId="{65A9C3A6-BCB2-3645-9ADB-C1A448D721FE}"/>
          </ac:spMkLst>
        </pc:spChg>
        <pc:spChg chg="mod">
          <ac:chgData name="ANWAR AMAR" userId="c1720d63-2acc-4633-aa0b-51ca7356e534" providerId="ADAL" clId="{04839168-0211-8841-B237-0263B0AFA1E1}" dt="2020-11-25T04:07:56.829" v="21288" actId="313"/>
          <ac:spMkLst>
            <pc:docMk/>
            <pc:sldMk cId="2598141880" sldId="343"/>
            <ac:spMk id="3" creationId="{F733DA1A-B5FB-EE44-85FD-71D320DBBEAF}"/>
          </ac:spMkLst>
        </pc:spChg>
      </pc:sldChg>
      <pc:sldChg chg="addSp modSp new mod ord">
        <pc:chgData name="ANWAR AMAR" userId="c1720d63-2acc-4633-aa0b-51ca7356e534" providerId="ADAL" clId="{04839168-0211-8841-B237-0263B0AFA1E1}" dt="2020-11-19T07:13:47.967" v="5414" actId="1076"/>
        <pc:sldMkLst>
          <pc:docMk/>
          <pc:sldMk cId="152094715" sldId="344"/>
        </pc:sldMkLst>
        <pc:spChg chg="mod">
          <ac:chgData name="ANWAR AMAR" userId="c1720d63-2acc-4633-aa0b-51ca7356e534" providerId="ADAL" clId="{04839168-0211-8841-B237-0263B0AFA1E1}" dt="2020-11-19T07:10:59.556" v="5044" actId="20577"/>
          <ac:spMkLst>
            <pc:docMk/>
            <pc:sldMk cId="152094715" sldId="344"/>
            <ac:spMk id="2" creationId="{55A6EAF9-EC47-3C46-93CA-27C2713888F5}"/>
          </ac:spMkLst>
        </pc:spChg>
        <pc:spChg chg="mod">
          <ac:chgData name="ANWAR AMAR" userId="c1720d63-2acc-4633-aa0b-51ca7356e534" providerId="ADAL" clId="{04839168-0211-8841-B237-0263B0AFA1E1}" dt="2020-11-19T07:13:41.799" v="5411" actId="20577"/>
          <ac:spMkLst>
            <pc:docMk/>
            <pc:sldMk cId="152094715" sldId="344"/>
            <ac:spMk id="3" creationId="{BFC92CE6-8024-894D-B21A-E7622C60133A}"/>
          </ac:spMkLst>
        </pc:spChg>
        <pc:picChg chg="add mod">
          <ac:chgData name="ANWAR AMAR" userId="c1720d63-2acc-4633-aa0b-51ca7356e534" providerId="ADAL" clId="{04839168-0211-8841-B237-0263B0AFA1E1}" dt="2020-11-19T07:13:47.967" v="5414" actId="1076"/>
          <ac:picMkLst>
            <pc:docMk/>
            <pc:sldMk cId="152094715" sldId="344"/>
            <ac:picMk id="8194" creationId="{1230560C-3489-4347-8BD3-08DE597CB9C2}"/>
          </ac:picMkLst>
        </pc:picChg>
      </pc:sldChg>
      <pc:sldChg chg="addSp modSp new mod">
        <pc:chgData name="ANWAR AMAR" userId="c1720d63-2acc-4633-aa0b-51ca7356e534" providerId="ADAL" clId="{04839168-0211-8841-B237-0263B0AFA1E1}" dt="2020-11-25T04:11:14.332" v="21390" actId="313"/>
        <pc:sldMkLst>
          <pc:docMk/>
          <pc:sldMk cId="1753201439" sldId="345"/>
        </pc:sldMkLst>
        <pc:spChg chg="mod">
          <ac:chgData name="ANWAR AMAR" userId="c1720d63-2acc-4633-aa0b-51ca7356e534" providerId="ADAL" clId="{04839168-0211-8841-B237-0263B0AFA1E1}" dt="2020-11-20T00:17:51.218" v="5441" actId="20577"/>
          <ac:spMkLst>
            <pc:docMk/>
            <pc:sldMk cId="1753201439" sldId="345"/>
            <ac:spMk id="2" creationId="{5449BD80-B952-4F43-86A1-805B82BAFF4A}"/>
          </ac:spMkLst>
        </pc:spChg>
        <pc:spChg chg="mod">
          <ac:chgData name="ANWAR AMAR" userId="c1720d63-2acc-4633-aa0b-51ca7356e534" providerId="ADAL" clId="{04839168-0211-8841-B237-0263B0AFA1E1}" dt="2020-11-25T04:11:14.332" v="21390" actId="313"/>
          <ac:spMkLst>
            <pc:docMk/>
            <pc:sldMk cId="1753201439" sldId="345"/>
            <ac:spMk id="3" creationId="{CCC60596-4EE9-A146-9269-CCE60A492028}"/>
          </ac:spMkLst>
        </pc:spChg>
        <pc:picChg chg="add mod">
          <ac:chgData name="ANWAR AMAR" userId="c1720d63-2acc-4633-aa0b-51ca7356e534" providerId="ADAL" clId="{04839168-0211-8841-B237-0263B0AFA1E1}" dt="2020-11-20T00:21:03.548" v="5952" actId="1076"/>
          <ac:picMkLst>
            <pc:docMk/>
            <pc:sldMk cId="1753201439" sldId="345"/>
            <ac:picMk id="4" creationId="{ECA96EDD-19BA-034F-BEA5-96F778630537}"/>
          </ac:picMkLst>
        </pc:picChg>
        <pc:picChg chg="add mod">
          <ac:chgData name="ANWAR AMAR" userId="c1720d63-2acc-4633-aa0b-51ca7356e534" providerId="ADAL" clId="{04839168-0211-8841-B237-0263B0AFA1E1}" dt="2020-11-20T00:21:08.865" v="5958" actId="1035"/>
          <ac:picMkLst>
            <pc:docMk/>
            <pc:sldMk cId="1753201439" sldId="345"/>
            <ac:picMk id="5" creationId="{DF4A3021-9BAC-8843-BF25-90FD5760F6D6}"/>
          </ac:picMkLst>
        </pc:picChg>
        <pc:picChg chg="add mod">
          <ac:chgData name="ANWAR AMAR" userId="c1720d63-2acc-4633-aa0b-51ca7356e534" providerId="ADAL" clId="{04839168-0211-8841-B237-0263B0AFA1E1}" dt="2020-11-20T00:24:07.085" v="6077" actId="1076"/>
          <ac:picMkLst>
            <pc:docMk/>
            <pc:sldMk cId="1753201439" sldId="345"/>
            <ac:picMk id="9218" creationId="{4792F557-0AC9-2944-AC57-829A4B1BA3AF}"/>
          </ac:picMkLst>
        </pc:picChg>
      </pc:sldChg>
      <pc:sldChg chg="addSp delSp modSp new mod">
        <pc:chgData name="ANWAR AMAR" userId="c1720d63-2acc-4633-aa0b-51ca7356e534" providerId="ADAL" clId="{04839168-0211-8841-B237-0263B0AFA1E1}" dt="2020-11-25T04:08:09.824" v="21291" actId="313"/>
        <pc:sldMkLst>
          <pc:docMk/>
          <pc:sldMk cId="2651644274" sldId="346"/>
        </pc:sldMkLst>
        <pc:spChg chg="mod">
          <ac:chgData name="ANWAR AMAR" userId="c1720d63-2acc-4633-aa0b-51ca7356e534" providerId="ADAL" clId="{04839168-0211-8841-B237-0263B0AFA1E1}" dt="2020-11-20T00:31:50.958" v="6433" actId="20577"/>
          <ac:spMkLst>
            <pc:docMk/>
            <pc:sldMk cId="2651644274" sldId="346"/>
            <ac:spMk id="2" creationId="{2BC8A94B-4A7E-7C42-86EE-C57D2F3B9819}"/>
          </ac:spMkLst>
        </pc:spChg>
        <pc:spChg chg="mod">
          <ac:chgData name="ANWAR AMAR" userId="c1720d63-2acc-4633-aa0b-51ca7356e534" providerId="ADAL" clId="{04839168-0211-8841-B237-0263B0AFA1E1}" dt="2020-11-25T04:08:09.824" v="21291" actId="313"/>
          <ac:spMkLst>
            <pc:docMk/>
            <pc:sldMk cId="2651644274" sldId="346"/>
            <ac:spMk id="3" creationId="{74832657-2189-D348-84E1-B1E6A72B4ED3}"/>
          </ac:spMkLst>
        </pc:spChg>
        <pc:spChg chg="mod topLvl">
          <ac:chgData name="ANWAR AMAR" userId="c1720d63-2acc-4633-aa0b-51ca7356e534" providerId="ADAL" clId="{04839168-0211-8841-B237-0263B0AFA1E1}" dt="2020-11-20T00:39:08.108" v="6648" actId="1076"/>
          <ac:spMkLst>
            <pc:docMk/>
            <pc:sldMk cId="2651644274" sldId="346"/>
            <ac:spMk id="7" creationId="{27ABEE80-C558-6E46-9FDE-AE9B229E19DD}"/>
          </ac:spMkLst>
        </pc:spChg>
        <pc:spChg chg="mod topLvl">
          <ac:chgData name="ANWAR AMAR" userId="c1720d63-2acc-4633-aa0b-51ca7356e534" providerId="ADAL" clId="{04839168-0211-8841-B237-0263B0AFA1E1}" dt="2020-11-20T00:39:08.108" v="6648" actId="1076"/>
          <ac:spMkLst>
            <pc:docMk/>
            <pc:sldMk cId="2651644274" sldId="346"/>
            <ac:spMk id="8" creationId="{F66E1F7A-CF31-B14B-8DC0-A44CC722284A}"/>
          </ac:spMkLst>
        </pc:spChg>
        <pc:spChg chg="mod topLvl">
          <ac:chgData name="ANWAR AMAR" userId="c1720d63-2acc-4633-aa0b-51ca7356e534" providerId="ADAL" clId="{04839168-0211-8841-B237-0263B0AFA1E1}" dt="2020-11-20T00:39:08.108" v="6648" actId="1076"/>
          <ac:spMkLst>
            <pc:docMk/>
            <pc:sldMk cId="2651644274" sldId="346"/>
            <ac:spMk id="9" creationId="{BD8E1D1F-D302-F642-B764-884714FC3FEE}"/>
          </ac:spMkLst>
        </pc:spChg>
        <pc:spChg chg="mod topLvl">
          <ac:chgData name="ANWAR AMAR" userId="c1720d63-2acc-4633-aa0b-51ca7356e534" providerId="ADAL" clId="{04839168-0211-8841-B237-0263B0AFA1E1}" dt="2020-11-20T00:39:08.108" v="6648" actId="1076"/>
          <ac:spMkLst>
            <pc:docMk/>
            <pc:sldMk cId="2651644274" sldId="346"/>
            <ac:spMk id="10" creationId="{345E092E-E8D6-154A-927E-5FB928D3EC5A}"/>
          </ac:spMkLst>
        </pc:spChg>
        <pc:spChg chg="del mod topLvl">
          <ac:chgData name="ANWAR AMAR" userId="c1720d63-2acc-4633-aa0b-51ca7356e534" providerId="ADAL" clId="{04839168-0211-8841-B237-0263B0AFA1E1}" dt="2020-11-20T00:34:25.270" v="6506" actId="478"/>
          <ac:spMkLst>
            <pc:docMk/>
            <pc:sldMk cId="2651644274" sldId="346"/>
            <ac:spMk id="11" creationId="{6A6FA528-2AFD-F54B-97DE-7F94A21BB308}"/>
          </ac:spMkLst>
        </pc:spChg>
        <pc:spChg chg="del mod topLvl">
          <ac:chgData name="ANWAR AMAR" userId="c1720d63-2acc-4633-aa0b-51ca7356e534" providerId="ADAL" clId="{04839168-0211-8841-B237-0263B0AFA1E1}" dt="2020-11-20T00:34:25.270" v="6506" actId="478"/>
          <ac:spMkLst>
            <pc:docMk/>
            <pc:sldMk cId="2651644274" sldId="346"/>
            <ac:spMk id="12" creationId="{8232785D-6BB4-C044-B146-8B74AC41B3BC}"/>
          </ac:spMkLst>
        </pc:spChg>
        <pc:spChg chg="del mod topLvl">
          <ac:chgData name="ANWAR AMAR" userId="c1720d63-2acc-4633-aa0b-51ca7356e534" providerId="ADAL" clId="{04839168-0211-8841-B237-0263B0AFA1E1}" dt="2020-11-20T00:34:25.270" v="6506" actId="478"/>
          <ac:spMkLst>
            <pc:docMk/>
            <pc:sldMk cId="2651644274" sldId="346"/>
            <ac:spMk id="13" creationId="{559FF4CE-6C28-4046-826E-78CE9BBED261}"/>
          </ac:spMkLst>
        </pc:spChg>
        <pc:spChg chg="del mod topLvl">
          <ac:chgData name="ANWAR AMAR" userId="c1720d63-2acc-4633-aa0b-51ca7356e534" providerId="ADAL" clId="{04839168-0211-8841-B237-0263B0AFA1E1}" dt="2020-11-20T00:34:25.270" v="6506" actId="478"/>
          <ac:spMkLst>
            <pc:docMk/>
            <pc:sldMk cId="2651644274" sldId="346"/>
            <ac:spMk id="14" creationId="{4BFE0D56-4689-7C4A-95F5-F4D5F04AB4B9}"/>
          </ac:spMkLst>
        </pc:spChg>
        <pc:spChg chg="mod topLvl">
          <ac:chgData name="ANWAR AMAR" userId="c1720d63-2acc-4633-aa0b-51ca7356e534" providerId="ADAL" clId="{04839168-0211-8841-B237-0263B0AFA1E1}" dt="2020-11-20T00:39:17.049" v="6649" actId="14100"/>
          <ac:spMkLst>
            <pc:docMk/>
            <pc:sldMk cId="2651644274" sldId="346"/>
            <ac:spMk id="15" creationId="{108F9772-DB81-4348-B891-BFFECA0555DE}"/>
          </ac:spMkLst>
        </pc:spChg>
        <pc:spChg chg="del mod topLvl">
          <ac:chgData name="ANWAR AMAR" userId="c1720d63-2acc-4633-aa0b-51ca7356e534" providerId="ADAL" clId="{04839168-0211-8841-B237-0263B0AFA1E1}" dt="2020-11-20T00:34:25.270" v="6506" actId="478"/>
          <ac:spMkLst>
            <pc:docMk/>
            <pc:sldMk cId="2651644274" sldId="346"/>
            <ac:spMk id="16" creationId="{36194D1B-3B81-F34D-923A-1B8D8A0A3998}"/>
          </ac:spMkLst>
        </pc:spChg>
        <pc:spChg chg="del mod topLvl">
          <ac:chgData name="ANWAR AMAR" userId="c1720d63-2acc-4633-aa0b-51ca7356e534" providerId="ADAL" clId="{04839168-0211-8841-B237-0263B0AFA1E1}" dt="2020-11-20T00:34:27.870" v="6507" actId="478"/>
          <ac:spMkLst>
            <pc:docMk/>
            <pc:sldMk cId="2651644274" sldId="346"/>
            <ac:spMk id="17" creationId="{7D392B27-B575-574C-8023-2F95321A070D}"/>
          </ac:spMkLst>
        </pc:spChg>
        <pc:spChg chg="del mod topLvl">
          <ac:chgData name="ANWAR AMAR" userId="c1720d63-2acc-4633-aa0b-51ca7356e534" providerId="ADAL" clId="{04839168-0211-8841-B237-0263B0AFA1E1}" dt="2020-11-20T00:34:27.870" v="6507" actId="478"/>
          <ac:spMkLst>
            <pc:docMk/>
            <pc:sldMk cId="2651644274" sldId="346"/>
            <ac:spMk id="18" creationId="{BB8F082D-F219-9440-8AE6-15D48E667051}"/>
          </ac:spMkLst>
        </pc:spChg>
        <pc:spChg chg="del mod topLvl">
          <ac:chgData name="ANWAR AMAR" userId="c1720d63-2acc-4633-aa0b-51ca7356e534" providerId="ADAL" clId="{04839168-0211-8841-B237-0263B0AFA1E1}" dt="2020-11-20T00:34:27.870" v="6507" actId="478"/>
          <ac:spMkLst>
            <pc:docMk/>
            <pc:sldMk cId="2651644274" sldId="346"/>
            <ac:spMk id="19" creationId="{5FD3F6A2-1478-334B-8B70-BA983D8383B2}"/>
          </ac:spMkLst>
        </pc:spChg>
        <pc:spChg chg="del mod topLvl">
          <ac:chgData name="ANWAR AMAR" userId="c1720d63-2acc-4633-aa0b-51ca7356e534" providerId="ADAL" clId="{04839168-0211-8841-B237-0263B0AFA1E1}" dt="2020-11-20T00:34:27.870" v="6507" actId="478"/>
          <ac:spMkLst>
            <pc:docMk/>
            <pc:sldMk cId="2651644274" sldId="346"/>
            <ac:spMk id="20" creationId="{CCA9032C-499A-9544-8917-AB5E8AAEC276}"/>
          </ac:spMkLst>
        </pc:spChg>
        <pc:spChg chg="add mod">
          <ac:chgData name="ANWAR AMAR" userId="c1720d63-2acc-4633-aa0b-51ca7356e534" providerId="ADAL" clId="{04839168-0211-8841-B237-0263B0AFA1E1}" dt="2020-11-20T00:39:26.787" v="6651" actId="1076"/>
          <ac:spMkLst>
            <pc:docMk/>
            <pc:sldMk cId="2651644274" sldId="346"/>
            <ac:spMk id="21" creationId="{5DEE303C-300D-F240-955A-680774047F17}"/>
          </ac:spMkLst>
        </pc:spChg>
        <pc:spChg chg="add mod">
          <ac:chgData name="ANWAR AMAR" userId="c1720d63-2acc-4633-aa0b-51ca7356e534" providerId="ADAL" clId="{04839168-0211-8841-B237-0263B0AFA1E1}" dt="2020-11-20T00:39:30.669" v="6653" actId="1076"/>
          <ac:spMkLst>
            <pc:docMk/>
            <pc:sldMk cId="2651644274" sldId="346"/>
            <ac:spMk id="22" creationId="{A3953CAF-C30D-3A43-832D-557970E50538}"/>
          </ac:spMkLst>
        </pc:spChg>
        <pc:spChg chg="add mod">
          <ac:chgData name="ANWAR AMAR" userId="c1720d63-2acc-4633-aa0b-51ca7356e534" providerId="ADAL" clId="{04839168-0211-8841-B237-0263B0AFA1E1}" dt="2020-11-20T00:39:36.307" v="6655" actId="1076"/>
          <ac:spMkLst>
            <pc:docMk/>
            <pc:sldMk cId="2651644274" sldId="346"/>
            <ac:spMk id="23" creationId="{241D61BD-5E0E-F841-BC5F-54B7F321C6E3}"/>
          </ac:spMkLst>
        </pc:spChg>
        <pc:spChg chg="add mod">
          <ac:chgData name="ANWAR AMAR" userId="c1720d63-2acc-4633-aa0b-51ca7356e534" providerId="ADAL" clId="{04839168-0211-8841-B237-0263B0AFA1E1}" dt="2020-11-20T00:39:40.935" v="6657" actId="1076"/>
          <ac:spMkLst>
            <pc:docMk/>
            <pc:sldMk cId="2651644274" sldId="346"/>
            <ac:spMk id="24" creationId="{640ED2F7-DFAB-144A-82E6-6FD5E88DD868}"/>
          </ac:spMkLst>
        </pc:spChg>
        <pc:spChg chg="add mod">
          <ac:chgData name="ANWAR AMAR" userId="c1720d63-2acc-4633-aa0b-51ca7356e534" providerId="ADAL" clId="{04839168-0211-8841-B237-0263B0AFA1E1}" dt="2020-11-20T00:39:43.846" v="6659" actId="1076"/>
          <ac:spMkLst>
            <pc:docMk/>
            <pc:sldMk cId="2651644274" sldId="346"/>
            <ac:spMk id="25" creationId="{9B99B452-DEB8-964B-BCA9-380B30C160CE}"/>
          </ac:spMkLst>
        </pc:spChg>
        <pc:spChg chg="add mod">
          <ac:chgData name="ANWAR AMAR" userId="c1720d63-2acc-4633-aa0b-51ca7356e534" providerId="ADAL" clId="{04839168-0211-8841-B237-0263B0AFA1E1}" dt="2020-11-20T00:39:48.013" v="6661" actId="1076"/>
          <ac:spMkLst>
            <pc:docMk/>
            <pc:sldMk cId="2651644274" sldId="346"/>
            <ac:spMk id="26" creationId="{57D5563F-F643-F34E-9284-3B59B74ADEB1}"/>
          </ac:spMkLst>
        </pc:spChg>
        <pc:spChg chg="add mod">
          <ac:chgData name="ANWAR AMAR" userId="c1720d63-2acc-4633-aa0b-51ca7356e534" providerId="ADAL" clId="{04839168-0211-8841-B237-0263B0AFA1E1}" dt="2020-11-20T00:39:56.459" v="6663" actId="1076"/>
          <ac:spMkLst>
            <pc:docMk/>
            <pc:sldMk cId="2651644274" sldId="346"/>
            <ac:spMk id="27" creationId="{A9FF2434-6918-2346-BFE6-D9174192271E}"/>
          </ac:spMkLst>
        </pc:spChg>
        <pc:spChg chg="add mod">
          <ac:chgData name="ANWAR AMAR" userId="c1720d63-2acc-4633-aa0b-51ca7356e534" providerId="ADAL" clId="{04839168-0211-8841-B237-0263B0AFA1E1}" dt="2020-11-20T00:39:56.459" v="6663" actId="1076"/>
          <ac:spMkLst>
            <pc:docMk/>
            <pc:sldMk cId="2651644274" sldId="346"/>
            <ac:spMk id="28" creationId="{30DF3033-3657-3849-B390-5A2F6FD3FE40}"/>
          </ac:spMkLst>
        </pc:spChg>
        <pc:spChg chg="add mod">
          <ac:chgData name="ANWAR AMAR" userId="c1720d63-2acc-4633-aa0b-51ca7356e534" providerId="ADAL" clId="{04839168-0211-8841-B237-0263B0AFA1E1}" dt="2020-11-20T00:39:56.459" v="6663" actId="1076"/>
          <ac:spMkLst>
            <pc:docMk/>
            <pc:sldMk cId="2651644274" sldId="346"/>
            <ac:spMk id="29" creationId="{CAA37FCC-EE6C-7044-B241-54F6D0E13415}"/>
          </ac:spMkLst>
        </pc:spChg>
        <pc:spChg chg="add mod">
          <ac:chgData name="ANWAR AMAR" userId="c1720d63-2acc-4633-aa0b-51ca7356e534" providerId="ADAL" clId="{04839168-0211-8841-B237-0263B0AFA1E1}" dt="2020-11-20T00:39:56.459" v="6663" actId="1076"/>
          <ac:spMkLst>
            <pc:docMk/>
            <pc:sldMk cId="2651644274" sldId="346"/>
            <ac:spMk id="30" creationId="{05726757-E3CC-FF40-90E6-A534884D7934}"/>
          </ac:spMkLst>
        </pc:spChg>
        <pc:spChg chg="add mod">
          <ac:chgData name="ANWAR AMAR" userId="c1720d63-2acc-4633-aa0b-51ca7356e534" providerId="ADAL" clId="{04839168-0211-8841-B237-0263B0AFA1E1}" dt="2020-11-20T00:39:56.459" v="6663" actId="1076"/>
          <ac:spMkLst>
            <pc:docMk/>
            <pc:sldMk cId="2651644274" sldId="346"/>
            <ac:spMk id="31" creationId="{A9F3C4AF-DF2A-4C44-BF6A-109FDEBAD773}"/>
          </ac:spMkLst>
        </pc:spChg>
        <pc:spChg chg="add mod">
          <ac:chgData name="ANWAR AMAR" userId="c1720d63-2acc-4633-aa0b-51ca7356e534" providerId="ADAL" clId="{04839168-0211-8841-B237-0263B0AFA1E1}" dt="2020-11-20T00:40:03.120" v="6665" actId="1076"/>
          <ac:spMkLst>
            <pc:docMk/>
            <pc:sldMk cId="2651644274" sldId="346"/>
            <ac:spMk id="32" creationId="{D1D1B9B7-C685-134C-88BC-B6D17091E8D9}"/>
          </ac:spMkLst>
        </pc:spChg>
        <pc:spChg chg="add mod">
          <ac:chgData name="ANWAR AMAR" userId="c1720d63-2acc-4633-aa0b-51ca7356e534" providerId="ADAL" clId="{04839168-0211-8841-B237-0263B0AFA1E1}" dt="2020-11-20T00:40:08.558" v="6667" actId="1076"/>
          <ac:spMkLst>
            <pc:docMk/>
            <pc:sldMk cId="2651644274" sldId="346"/>
            <ac:spMk id="33" creationId="{8BC94158-D5C8-F94F-BA0A-6EB7AEB4DC37}"/>
          </ac:spMkLst>
        </pc:spChg>
        <pc:spChg chg="add mod">
          <ac:chgData name="ANWAR AMAR" userId="c1720d63-2acc-4633-aa0b-51ca7356e534" providerId="ADAL" clId="{04839168-0211-8841-B237-0263B0AFA1E1}" dt="2020-11-20T00:40:37.595" v="6670" actId="1076"/>
          <ac:spMkLst>
            <pc:docMk/>
            <pc:sldMk cId="2651644274" sldId="346"/>
            <ac:spMk id="34" creationId="{A4E2D047-7E8D-5E44-B42F-89C5A108B377}"/>
          </ac:spMkLst>
        </pc:spChg>
        <pc:spChg chg="add mod">
          <ac:chgData name="ANWAR AMAR" userId="c1720d63-2acc-4633-aa0b-51ca7356e534" providerId="ADAL" clId="{04839168-0211-8841-B237-0263B0AFA1E1}" dt="2020-11-20T00:40:37.595" v="6670" actId="1076"/>
          <ac:spMkLst>
            <pc:docMk/>
            <pc:sldMk cId="2651644274" sldId="346"/>
            <ac:spMk id="35" creationId="{C1F82BE2-9C33-3946-8A0A-056FFEECE487}"/>
          </ac:spMkLst>
        </pc:spChg>
        <pc:spChg chg="add mod">
          <ac:chgData name="ANWAR AMAR" userId="c1720d63-2acc-4633-aa0b-51ca7356e534" providerId="ADAL" clId="{04839168-0211-8841-B237-0263B0AFA1E1}" dt="2020-11-20T00:40:37.595" v="6670" actId="1076"/>
          <ac:spMkLst>
            <pc:docMk/>
            <pc:sldMk cId="2651644274" sldId="346"/>
            <ac:spMk id="36" creationId="{258E3FE2-0323-2D4B-8612-E7DEA1A62C3A}"/>
          </ac:spMkLst>
        </pc:spChg>
        <pc:spChg chg="add mod">
          <ac:chgData name="ANWAR AMAR" userId="c1720d63-2acc-4633-aa0b-51ca7356e534" providerId="ADAL" clId="{04839168-0211-8841-B237-0263B0AFA1E1}" dt="2020-11-20T00:40:37.595" v="6670" actId="1076"/>
          <ac:spMkLst>
            <pc:docMk/>
            <pc:sldMk cId="2651644274" sldId="346"/>
            <ac:spMk id="37" creationId="{11CA1AB4-EE50-E54C-813F-14397DE3C897}"/>
          </ac:spMkLst>
        </pc:spChg>
        <pc:spChg chg="add mod">
          <ac:chgData name="ANWAR AMAR" userId="c1720d63-2acc-4633-aa0b-51ca7356e534" providerId="ADAL" clId="{04839168-0211-8841-B237-0263B0AFA1E1}" dt="2020-11-20T00:40:37.595" v="6670" actId="1076"/>
          <ac:spMkLst>
            <pc:docMk/>
            <pc:sldMk cId="2651644274" sldId="346"/>
            <ac:spMk id="38" creationId="{60A68B48-C08A-1D4F-9775-613B276BD42A}"/>
          </ac:spMkLst>
        </pc:spChg>
        <pc:spChg chg="add mod">
          <ac:chgData name="ANWAR AMAR" userId="c1720d63-2acc-4633-aa0b-51ca7356e534" providerId="ADAL" clId="{04839168-0211-8841-B237-0263B0AFA1E1}" dt="2020-11-20T00:40:37.595" v="6670" actId="1076"/>
          <ac:spMkLst>
            <pc:docMk/>
            <pc:sldMk cId="2651644274" sldId="346"/>
            <ac:spMk id="39" creationId="{31ABA2BB-8357-F948-8737-1137754B8592}"/>
          </ac:spMkLst>
        </pc:spChg>
        <pc:spChg chg="add mod">
          <ac:chgData name="ANWAR AMAR" userId="c1720d63-2acc-4633-aa0b-51ca7356e534" providerId="ADAL" clId="{04839168-0211-8841-B237-0263B0AFA1E1}" dt="2020-11-20T00:40:37.595" v="6670" actId="1076"/>
          <ac:spMkLst>
            <pc:docMk/>
            <pc:sldMk cId="2651644274" sldId="346"/>
            <ac:spMk id="40" creationId="{70C2277D-A3F3-7640-89B4-949FBAE6322B}"/>
          </ac:spMkLst>
        </pc:spChg>
        <pc:spChg chg="add mod">
          <ac:chgData name="ANWAR AMAR" userId="c1720d63-2acc-4633-aa0b-51ca7356e534" providerId="ADAL" clId="{04839168-0211-8841-B237-0263B0AFA1E1}" dt="2020-11-20T00:40:37.595" v="6670" actId="1076"/>
          <ac:spMkLst>
            <pc:docMk/>
            <pc:sldMk cId="2651644274" sldId="346"/>
            <ac:spMk id="41" creationId="{76DF17E5-4539-814C-89F4-FE7AC128A3AD}"/>
          </ac:spMkLst>
        </pc:spChg>
        <pc:spChg chg="add mod">
          <ac:chgData name="ANWAR AMAR" userId="c1720d63-2acc-4633-aa0b-51ca7356e534" providerId="ADAL" clId="{04839168-0211-8841-B237-0263B0AFA1E1}" dt="2020-11-20T00:40:37.595" v="6670" actId="1076"/>
          <ac:spMkLst>
            <pc:docMk/>
            <pc:sldMk cId="2651644274" sldId="346"/>
            <ac:spMk id="42" creationId="{EBB99E46-889D-CA4A-AD75-7FCBF515B3EC}"/>
          </ac:spMkLst>
        </pc:spChg>
        <pc:spChg chg="add mod">
          <ac:chgData name="ANWAR AMAR" userId="c1720d63-2acc-4633-aa0b-51ca7356e534" providerId="ADAL" clId="{04839168-0211-8841-B237-0263B0AFA1E1}" dt="2020-11-20T00:40:37.595" v="6670" actId="1076"/>
          <ac:spMkLst>
            <pc:docMk/>
            <pc:sldMk cId="2651644274" sldId="346"/>
            <ac:spMk id="43" creationId="{09F78D63-5851-3440-B176-181BDCB4271D}"/>
          </ac:spMkLst>
        </pc:spChg>
        <pc:spChg chg="add mod">
          <ac:chgData name="ANWAR AMAR" userId="c1720d63-2acc-4633-aa0b-51ca7356e534" providerId="ADAL" clId="{04839168-0211-8841-B237-0263B0AFA1E1}" dt="2020-11-20T00:40:37.595" v="6670" actId="1076"/>
          <ac:spMkLst>
            <pc:docMk/>
            <pc:sldMk cId="2651644274" sldId="346"/>
            <ac:spMk id="44" creationId="{57DE7979-C50D-024D-AC03-E0183F994974}"/>
          </ac:spMkLst>
        </pc:spChg>
        <pc:spChg chg="add mod">
          <ac:chgData name="ANWAR AMAR" userId="c1720d63-2acc-4633-aa0b-51ca7356e534" providerId="ADAL" clId="{04839168-0211-8841-B237-0263B0AFA1E1}" dt="2020-11-20T00:40:45.566" v="6672" actId="1076"/>
          <ac:spMkLst>
            <pc:docMk/>
            <pc:sldMk cId="2651644274" sldId="346"/>
            <ac:spMk id="45" creationId="{85409958-FD4B-3843-B8A6-4B14751A5A62}"/>
          </ac:spMkLst>
        </pc:spChg>
        <pc:spChg chg="add mod">
          <ac:chgData name="ANWAR AMAR" userId="c1720d63-2acc-4633-aa0b-51ca7356e534" providerId="ADAL" clId="{04839168-0211-8841-B237-0263B0AFA1E1}" dt="2020-11-20T00:40:45.566" v="6672" actId="1076"/>
          <ac:spMkLst>
            <pc:docMk/>
            <pc:sldMk cId="2651644274" sldId="346"/>
            <ac:spMk id="46" creationId="{601502E2-1BD7-6F49-8E93-ADF960228F08}"/>
          </ac:spMkLst>
        </pc:spChg>
        <pc:spChg chg="add mod">
          <ac:chgData name="ANWAR AMAR" userId="c1720d63-2acc-4633-aa0b-51ca7356e534" providerId="ADAL" clId="{04839168-0211-8841-B237-0263B0AFA1E1}" dt="2020-11-20T00:40:45.566" v="6672" actId="1076"/>
          <ac:spMkLst>
            <pc:docMk/>
            <pc:sldMk cId="2651644274" sldId="346"/>
            <ac:spMk id="47" creationId="{494F88CE-F7A9-3C40-A35C-DAB58941D240}"/>
          </ac:spMkLst>
        </pc:spChg>
        <pc:grpChg chg="add del mod">
          <ac:chgData name="ANWAR AMAR" userId="c1720d63-2acc-4633-aa0b-51ca7356e534" providerId="ADAL" clId="{04839168-0211-8841-B237-0263B0AFA1E1}" dt="2020-11-20T00:33:29.392" v="6445" actId="165"/>
          <ac:grpSpMkLst>
            <pc:docMk/>
            <pc:sldMk cId="2651644274" sldId="346"/>
            <ac:grpSpMk id="4" creationId="{4E46435D-79B5-844F-9B31-B04B4A75D392}"/>
          </ac:grpSpMkLst>
        </pc:grpChg>
        <pc:cxnChg chg="mod topLvl">
          <ac:chgData name="ANWAR AMAR" userId="c1720d63-2acc-4633-aa0b-51ca7356e534" providerId="ADAL" clId="{04839168-0211-8841-B237-0263B0AFA1E1}" dt="2020-11-20T00:39:08.108" v="6648" actId="1076"/>
          <ac:cxnSpMkLst>
            <pc:docMk/>
            <pc:sldMk cId="2651644274" sldId="346"/>
            <ac:cxnSpMk id="5" creationId="{C930D7B1-1D83-F141-B823-01D631074595}"/>
          </ac:cxnSpMkLst>
        </pc:cxnChg>
        <pc:cxnChg chg="mod topLvl">
          <ac:chgData name="ANWAR AMAR" userId="c1720d63-2acc-4633-aa0b-51ca7356e534" providerId="ADAL" clId="{04839168-0211-8841-B237-0263B0AFA1E1}" dt="2020-11-20T00:39:08.108" v="6648" actId="1076"/>
          <ac:cxnSpMkLst>
            <pc:docMk/>
            <pc:sldMk cId="2651644274" sldId="346"/>
            <ac:cxnSpMk id="6" creationId="{7B855A53-D2AA-BB44-B363-2461F9D7B2DD}"/>
          </ac:cxnSpMkLst>
        </pc:cxnChg>
        <pc:cxnChg chg="add mod">
          <ac:chgData name="ANWAR AMAR" userId="c1720d63-2acc-4633-aa0b-51ca7356e534" providerId="ADAL" clId="{04839168-0211-8841-B237-0263B0AFA1E1}" dt="2020-11-20T00:41:21.106" v="6677" actId="693"/>
          <ac:cxnSpMkLst>
            <pc:docMk/>
            <pc:sldMk cId="2651644274" sldId="346"/>
            <ac:cxnSpMk id="49" creationId="{FE188B61-6997-984F-9CED-66077F77381C}"/>
          </ac:cxnSpMkLst>
        </pc:cxnChg>
      </pc:sldChg>
      <pc:sldChg chg="addSp delSp modSp new mod">
        <pc:chgData name="ANWAR AMAR" userId="c1720d63-2acc-4633-aa0b-51ca7356e534" providerId="ADAL" clId="{04839168-0211-8841-B237-0263B0AFA1E1}" dt="2020-11-25T04:08:22.921" v="21295" actId="313"/>
        <pc:sldMkLst>
          <pc:docMk/>
          <pc:sldMk cId="2155324544" sldId="347"/>
        </pc:sldMkLst>
        <pc:spChg chg="mod">
          <ac:chgData name="ANWAR AMAR" userId="c1720d63-2acc-4633-aa0b-51ca7356e534" providerId="ADAL" clId="{04839168-0211-8841-B237-0263B0AFA1E1}" dt="2020-11-20T01:01:26.265" v="7395" actId="20577"/>
          <ac:spMkLst>
            <pc:docMk/>
            <pc:sldMk cId="2155324544" sldId="347"/>
            <ac:spMk id="2" creationId="{EB3EE482-9FDA-734C-B27A-10A0CC6F2889}"/>
          </ac:spMkLst>
        </pc:spChg>
        <pc:spChg chg="add del mod">
          <ac:chgData name="ANWAR AMAR" userId="c1720d63-2acc-4633-aa0b-51ca7356e534" providerId="ADAL" clId="{04839168-0211-8841-B237-0263B0AFA1E1}" dt="2020-11-25T04:08:22.921" v="21295" actId="313"/>
          <ac:spMkLst>
            <pc:docMk/>
            <pc:sldMk cId="2155324544" sldId="347"/>
            <ac:spMk id="3" creationId="{D4F79C20-215B-6C48-9DED-B2F4470F2A1D}"/>
          </ac:spMkLst>
        </pc:spChg>
        <pc:spChg chg="add del mod">
          <ac:chgData name="ANWAR AMAR" userId="c1720d63-2acc-4633-aa0b-51ca7356e534" providerId="ADAL" clId="{04839168-0211-8841-B237-0263B0AFA1E1}" dt="2020-11-20T01:04:07.621" v="7709"/>
          <ac:spMkLst>
            <pc:docMk/>
            <pc:sldMk cId="2155324544" sldId="347"/>
            <ac:spMk id="4" creationId="{12D9DEDD-EC15-A74A-A598-E982DA1E1EA7}"/>
          </ac:spMkLst>
        </pc:spChg>
        <pc:spChg chg="add del mod">
          <ac:chgData name="ANWAR AMAR" userId="c1720d63-2acc-4633-aa0b-51ca7356e534" providerId="ADAL" clId="{04839168-0211-8841-B237-0263B0AFA1E1}" dt="2020-11-20T01:04:07.621" v="7709"/>
          <ac:spMkLst>
            <pc:docMk/>
            <pc:sldMk cId="2155324544" sldId="347"/>
            <ac:spMk id="5" creationId="{B06F00C9-79EB-ED43-9153-10DF9363DA79}"/>
          </ac:spMkLst>
        </pc:spChg>
        <pc:spChg chg="add del mod">
          <ac:chgData name="ANWAR AMAR" userId="c1720d63-2acc-4633-aa0b-51ca7356e534" providerId="ADAL" clId="{04839168-0211-8841-B237-0263B0AFA1E1}" dt="2020-11-20T01:04:07.621" v="7709"/>
          <ac:spMkLst>
            <pc:docMk/>
            <pc:sldMk cId="2155324544" sldId="347"/>
            <ac:spMk id="6" creationId="{ED707BEA-957E-8849-80A1-A42D371EB0C6}"/>
          </ac:spMkLst>
        </pc:spChg>
        <pc:spChg chg="add del mod">
          <ac:chgData name="ANWAR AMAR" userId="c1720d63-2acc-4633-aa0b-51ca7356e534" providerId="ADAL" clId="{04839168-0211-8841-B237-0263B0AFA1E1}" dt="2020-11-20T01:04:13.399" v="7711" actId="478"/>
          <ac:spMkLst>
            <pc:docMk/>
            <pc:sldMk cId="2155324544" sldId="347"/>
            <ac:spMk id="7" creationId="{23AB0A13-8E3E-5140-A97C-7A9F8276CE1B}"/>
          </ac:spMkLst>
        </pc:spChg>
        <pc:spChg chg="add del mod">
          <ac:chgData name="ANWAR AMAR" userId="c1720d63-2acc-4633-aa0b-51ca7356e534" providerId="ADAL" clId="{04839168-0211-8841-B237-0263B0AFA1E1}" dt="2020-11-20T01:04:13.399" v="7711" actId="478"/>
          <ac:spMkLst>
            <pc:docMk/>
            <pc:sldMk cId="2155324544" sldId="347"/>
            <ac:spMk id="8" creationId="{164DC38C-E728-8E4B-B4E1-5530835C3526}"/>
          </ac:spMkLst>
        </pc:spChg>
        <pc:spChg chg="add del mod">
          <ac:chgData name="ANWAR AMAR" userId="c1720d63-2acc-4633-aa0b-51ca7356e534" providerId="ADAL" clId="{04839168-0211-8841-B237-0263B0AFA1E1}" dt="2020-11-20T01:04:13.399" v="7711" actId="478"/>
          <ac:spMkLst>
            <pc:docMk/>
            <pc:sldMk cId="2155324544" sldId="347"/>
            <ac:spMk id="9" creationId="{DE394845-4D80-FF40-99CA-6F2D742A9E52}"/>
          </ac:spMkLst>
        </pc:spChg>
        <pc:spChg chg="add del mod">
          <ac:chgData name="ANWAR AMAR" userId="c1720d63-2acc-4633-aa0b-51ca7356e534" providerId="ADAL" clId="{04839168-0211-8841-B237-0263B0AFA1E1}" dt="2020-11-20T01:05:45.928" v="7744" actId="478"/>
          <ac:spMkLst>
            <pc:docMk/>
            <pc:sldMk cId="2155324544" sldId="347"/>
            <ac:spMk id="10" creationId="{D9E2CF33-0899-1543-8D41-DD299DDECD9B}"/>
          </ac:spMkLst>
        </pc:spChg>
        <pc:picChg chg="add del mod">
          <ac:chgData name="ANWAR AMAR" userId="c1720d63-2acc-4633-aa0b-51ca7356e534" providerId="ADAL" clId="{04839168-0211-8841-B237-0263B0AFA1E1}" dt="2020-11-25T04:08:18.298" v="21293" actId="478"/>
          <ac:picMkLst>
            <pc:docMk/>
            <pc:sldMk cId="2155324544" sldId="347"/>
            <ac:picMk id="10242" creationId="{7F84C1F9-4ECE-DC4C-A8EF-BBF48C9FB583}"/>
          </ac:picMkLst>
        </pc:picChg>
        <pc:picChg chg="add del">
          <ac:chgData name="ANWAR AMAR" userId="c1720d63-2acc-4633-aa0b-51ca7356e534" providerId="ADAL" clId="{04839168-0211-8841-B237-0263B0AFA1E1}" dt="2020-11-20T01:05:46.343" v="7745"/>
          <ac:picMkLst>
            <pc:docMk/>
            <pc:sldMk cId="2155324544" sldId="347"/>
            <ac:picMk id="10244" creationId="{EEDB3318-4A4B-9E4A-BE77-8215F7C72035}"/>
          </ac:picMkLst>
        </pc:picChg>
      </pc:sldChg>
      <pc:sldChg chg="addSp modSp new mod">
        <pc:chgData name="ANWAR AMAR" userId="c1720d63-2acc-4633-aa0b-51ca7356e534" providerId="ADAL" clId="{04839168-0211-8841-B237-0263B0AFA1E1}" dt="2020-11-25T04:11:17.976" v="21391" actId="313"/>
        <pc:sldMkLst>
          <pc:docMk/>
          <pc:sldMk cId="3596622532" sldId="348"/>
        </pc:sldMkLst>
        <pc:spChg chg="mod">
          <ac:chgData name="ANWAR AMAR" userId="c1720d63-2acc-4633-aa0b-51ca7356e534" providerId="ADAL" clId="{04839168-0211-8841-B237-0263B0AFA1E1}" dt="2020-11-25T04:08:24.997" v="21296"/>
          <ac:spMkLst>
            <pc:docMk/>
            <pc:sldMk cId="3596622532" sldId="348"/>
            <ac:spMk id="2" creationId="{D6E7D7AA-1062-BA45-A7BF-48ED60282FF7}"/>
          </ac:spMkLst>
        </pc:spChg>
        <pc:spChg chg="mod">
          <ac:chgData name="ANWAR AMAR" userId="c1720d63-2acc-4633-aa0b-51ca7356e534" providerId="ADAL" clId="{04839168-0211-8841-B237-0263B0AFA1E1}" dt="2020-11-25T04:11:17.976" v="21391" actId="313"/>
          <ac:spMkLst>
            <pc:docMk/>
            <pc:sldMk cId="3596622532" sldId="348"/>
            <ac:spMk id="3" creationId="{64F17E74-0761-0942-959E-A7207EB409AA}"/>
          </ac:spMkLst>
        </pc:spChg>
        <pc:picChg chg="add mod">
          <ac:chgData name="ANWAR AMAR" userId="c1720d63-2acc-4633-aa0b-51ca7356e534" providerId="ADAL" clId="{04839168-0211-8841-B237-0263B0AFA1E1}" dt="2020-11-20T01:08:30.501" v="8009" actId="14100"/>
          <ac:picMkLst>
            <pc:docMk/>
            <pc:sldMk cId="3596622532" sldId="348"/>
            <ac:picMk id="4" creationId="{5470A0A6-4451-F044-B558-8805862BC41C}"/>
          </ac:picMkLst>
        </pc:picChg>
      </pc:sldChg>
      <pc:sldChg chg="modSp new mod">
        <pc:chgData name="ANWAR AMAR" userId="c1720d63-2acc-4633-aa0b-51ca7356e534" providerId="ADAL" clId="{04839168-0211-8841-B237-0263B0AFA1E1}" dt="2020-11-20T01:10:54.316" v="8390" actId="20577"/>
        <pc:sldMkLst>
          <pc:docMk/>
          <pc:sldMk cId="1073305575" sldId="349"/>
        </pc:sldMkLst>
        <pc:spChg chg="mod">
          <ac:chgData name="ANWAR AMAR" userId="c1720d63-2acc-4633-aa0b-51ca7356e534" providerId="ADAL" clId="{04839168-0211-8841-B237-0263B0AFA1E1}" dt="2020-11-20T01:09:43.637" v="8178" actId="20577"/>
          <ac:spMkLst>
            <pc:docMk/>
            <pc:sldMk cId="1073305575" sldId="349"/>
            <ac:spMk id="2" creationId="{7452FB12-C036-2245-A0AC-C898549C9124}"/>
          </ac:spMkLst>
        </pc:spChg>
        <pc:spChg chg="mod">
          <ac:chgData name="ANWAR AMAR" userId="c1720d63-2acc-4633-aa0b-51ca7356e534" providerId="ADAL" clId="{04839168-0211-8841-B237-0263B0AFA1E1}" dt="2020-11-20T01:10:54.316" v="8390" actId="20577"/>
          <ac:spMkLst>
            <pc:docMk/>
            <pc:sldMk cId="1073305575" sldId="349"/>
            <ac:spMk id="3" creationId="{4D65FB45-F48B-D547-B345-163E532F5B55}"/>
          </ac:spMkLst>
        </pc:spChg>
      </pc:sldChg>
      <pc:sldChg chg="modSp new mod">
        <pc:chgData name="ANWAR AMAR" userId="c1720d63-2acc-4633-aa0b-51ca7356e534" providerId="ADAL" clId="{04839168-0211-8841-B237-0263B0AFA1E1}" dt="2020-11-20T01:19:32.110" v="9063" actId="20577"/>
        <pc:sldMkLst>
          <pc:docMk/>
          <pc:sldMk cId="3842611056" sldId="350"/>
        </pc:sldMkLst>
        <pc:spChg chg="mod">
          <ac:chgData name="ANWAR AMAR" userId="c1720d63-2acc-4633-aa0b-51ca7356e534" providerId="ADAL" clId="{04839168-0211-8841-B237-0263B0AFA1E1}" dt="2020-11-20T01:11:21.802" v="8406" actId="20577"/>
          <ac:spMkLst>
            <pc:docMk/>
            <pc:sldMk cId="3842611056" sldId="350"/>
            <ac:spMk id="2" creationId="{2B003BCC-E98E-2041-9161-68DC09EC8C6C}"/>
          </ac:spMkLst>
        </pc:spChg>
        <pc:spChg chg="mod">
          <ac:chgData name="ANWAR AMAR" userId="c1720d63-2acc-4633-aa0b-51ca7356e534" providerId="ADAL" clId="{04839168-0211-8841-B237-0263B0AFA1E1}" dt="2020-11-20T01:19:32.110" v="9063" actId="20577"/>
          <ac:spMkLst>
            <pc:docMk/>
            <pc:sldMk cId="3842611056" sldId="350"/>
            <ac:spMk id="3" creationId="{7F9F0543-5B36-6D4F-BCAF-A5607D19EED9}"/>
          </ac:spMkLst>
        </pc:spChg>
      </pc:sldChg>
      <pc:sldChg chg="modSp new mod">
        <pc:chgData name="ANWAR AMAR" userId="c1720d63-2acc-4633-aa0b-51ca7356e534" providerId="ADAL" clId="{04839168-0211-8841-B237-0263B0AFA1E1}" dt="2020-11-20T01:20:42.303" v="9278" actId="20577"/>
        <pc:sldMkLst>
          <pc:docMk/>
          <pc:sldMk cId="877132845" sldId="351"/>
        </pc:sldMkLst>
        <pc:spChg chg="mod">
          <ac:chgData name="ANWAR AMAR" userId="c1720d63-2acc-4633-aa0b-51ca7356e534" providerId="ADAL" clId="{04839168-0211-8841-B237-0263B0AFA1E1}" dt="2020-11-20T01:19:39.977" v="9081" actId="20577"/>
          <ac:spMkLst>
            <pc:docMk/>
            <pc:sldMk cId="877132845" sldId="351"/>
            <ac:spMk id="2" creationId="{8AA58391-4127-744D-BAB8-67FA01183F00}"/>
          </ac:spMkLst>
        </pc:spChg>
        <pc:spChg chg="mod">
          <ac:chgData name="ANWAR AMAR" userId="c1720d63-2acc-4633-aa0b-51ca7356e534" providerId="ADAL" clId="{04839168-0211-8841-B237-0263B0AFA1E1}" dt="2020-11-20T01:20:42.303" v="9278" actId="20577"/>
          <ac:spMkLst>
            <pc:docMk/>
            <pc:sldMk cId="877132845" sldId="351"/>
            <ac:spMk id="3" creationId="{BE463119-603A-6A4E-9A6A-FBE4264262D9}"/>
          </ac:spMkLst>
        </pc:spChg>
      </pc:sldChg>
      <pc:sldChg chg="addSp modSp new mod">
        <pc:chgData name="ANWAR AMAR" userId="c1720d63-2acc-4633-aa0b-51ca7356e534" providerId="ADAL" clId="{04839168-0211-8841-B237-0263B0AFA1E1}" dt="2020-11-25T04:08:48.939" v="21308" actId="313"/>
        <pc:sldMkLst>
          <pc:docMk/>
          <pc:sldMk cId="2167363708" sldId="352"/>
        </pc:sldMkLst>
        <pc:spChg chg="mod">
          <ac:chgData name="ANWAR AMAR" userId="c1720d63-2acc-4633-aa0b-51ca7356e534" providerId="ADAL" clId="{04839168-0211-8841-B237-0263B0AFA1E1}" dt="2020-11-20T01:20:52.548" v="9292" actId="20577"/>
          <ac:spMkLst>
            <pc:docMk/>
            <pc:sldMk cId="2167363708" sldId="352"/>
            <ac:spMk id="2" creationId="{9A92F812-DD74-514C-9B39-D5DDC95FF7F9}"/>
          </ac:spMkLst>
        </pc:spChg>
        <pc:spChg chg="mod">
          <ac:chgData name="ANWAR AMAR" userId="c1720d63-2acc-4633-aa0b-51ca7356e534" providerId="ADAL" clId="{04839168-0211-8841-B237-0263B0AFA1E1}" dt="2020-11-25T04:08:48.939" v="21308" actId="313"/>
          <ac:spMkLst>
            <pc:docMk/>
            <pc:sldMk cId="2167363708" sldId="352"/>
            <ac:spMk id="3" creationId="{336055B2-5B39-CF40-B088-DA76A636D8FA}"/>
          </ac:spMkLst>
        </pc:spChg>
        <pc:picChg chg="add mod">
          <ac:chgData name="ANWAR AMAR" userId="c1720d63-2acc-4633-aa0b-51ca7356e534" providerId="ADAL" clId="{04839168-0211-8841-B237-0263B0AFA1E1}" dt="2020-11-20T01:26:13.419" v="9548" actId="1076"/>
          <ac:picMkLst>
            <pc:docMk/>
            <pc:sldMk cId="2167363708" sldId="352"/>
            <ac:picMk id="12290" creationId="{C8CB4BAC-BEFE-3F4C-95E9-6C2F58109269}"/>
          </ac:picMkLst>
        </pc:picChg>
      </pc:sldChg>
      <pc:sldChg chg="modSp new mod">
        <pc:chgData name="ANWAR AMAR" userId="c1720d63-2acc-4633-aa0b-51ca7356e534" providerId="ADAL" clId="{04839168-0211-8841-B237-0263B0AFA1E1}" dt="2020-11-25T04:08:59.871" v="21316"/>
        <pc:sldMkLst>
          <pc:docMk/>
          <pc:sldMk cId="1073890139" sldId="353"/>
        </pc:sldMkLst>
        <pc:spChg chg="mod">
          <ac:chgData name="ANWAR AMAR" userId="c1720d63-2acc-4633-aa0b-51ca7356e534" providerId="ADAL" clId="{04839168-0211-8841-B237-0263B0AFA1E1}" dt="2020-11-25T04:08:51.232" v="21309"/>
          <ac:spMkLst>
            <pc:docMk/>
            <pc:sldMk cId="1073890139" sldId="353"/>
            <ac:spMk id="2" creationId="{7EB9227E-E2FA-1744-8E12-17B70DEDCCEF}"/>
          </ac:spMkLst>
        </pc:spChg>
        <pc:spChg chg="mod">
          <ac:chgData name="ANWAR AMAR" userId="c1720d63-2acc-4633-aa0b-51ca7356e534" providerId="ADAL" clId="{04839168-0211-8841-B237-0263B0AFA1E1}" dt="2020-11-25T04:08:59.871" v="21316"/>
          <ac:spMkLst>
            <pc:docMk/>
            <pc:sldMk cId="1073890139" sldId="353"/>
            <ac:spMk id="3" creationId="{52C9DE70-498D-AA41-B4FA-B1E6C7AA1926}"/>
          </ac:spMkLst>
        </pc:spChg>
      </pc:sldChg>
      <pc:sldChg chg="modSp new mod">
        <pc:chgData name="ANWAR AMAR" userId="c1720d63-2acc-4633-aa0b-51ca7356e534" providerId="ADAL" clId="{04839168-0211-8841-B237-0263B0AFA1E1}" dt="2020-11-25T04:09:02.865" v="21318"/>
        <pc:sldMkLst>
          <pc:docMk/>
          <pc:sldMk cId="2054265431" sldId="354"/>
        </pc:sldMkLst>
        <pc:spChg chg="mod">
          <ac:chgData name="ANWAR AMAR" userId="c1720d63-2acc-4633-aa0b-51ca7356e534" providerId="ADAL" clId="{04839168-0211-8841-B237-0263B0AFA1E1}" dt="2020-11-20T01:40:33.646" v="10623" actId="20577"/>
          <ac:spMkLst>
            <pc:docMk/>
            <pc:sldMk cId="2054265431" sldId="354"/>
            <ac:spMk id="2" creationId="{20530257-5CBC-2643-9A73-37059FA81FC6}"/>
          </ac:spMkLst>
        </pc:spChg>
        <pc:spChg chg="mod">
          <ac:chgData name="ANWAR AMAR" userId="c1720d63-2acc-4633-aa0b-51ca7356e534" providerId="ADAL" clId="{04839168-0211-8841-B237-0263B0AFA1E1}" dt="2020-11-25T04:09:02.865" v="21318"/>
          <ac:spMkLst>
            <pc:docMk/>
            <pc:sldMk cId="2054265431" sldId="354"/>
            <ac:spMk id="3" creationId="{845ED9C3-67CE-9947-BB84-2E020A915D03}"/>
          </ac:spMkLst>
        </pc:spChg>
      </pc:sldChg>
      <pc:sldChg chg="addSp modSp new mod">
        <pc:chgData name="ANWAR AMAR" userId="c1720d63-2acc-4633-aa0b-51ca7356e534" providerId="ADAL" clId="{04839168-0211-8841-B237-0263B0AFA1E1}" dt="2020-11-25T00:58:42.182" v="11833" actId="20577"/>
        <pc:sldMkLst>
          <pc:docMk/>
          <pc:sldMk cId="3084164493" sldId="355"/>
        </pc:sldMkLst>
        <pc:spChg chg="mod">
          <ac:chgData name="ANWAR AMAR" userId="c1720d63-2acc-4633-aa0b-51ca7356e534" providerId="ADAL" clId="{04839168-0211-8841-B237-0263B0AFA1E1}" dt="2020-11-20T01:41:56.963" v="10815" actId="20577"/>
          <ac:spMkLst>
            <pc:docMk/>
            <pc:sldMk cId="3084164493" sldId="355"/>
            <ac:spMk id="2" creationId="{B7543E07-A5F3-1A41-B241-BCA1632A4329}"/>
          </ac:spMkLst>
        </pc:spChg>
        <pc:spChg chg="mod">
          <ac:chgData name="ANWAR AMAR" userId="c1720d63-2acc-4633-aa0b-51ca7356e534" providerId="ADAL" clId="{04839168-0211-8841-B237-0263B0AFA1E1}" dt="2020-11-25T00:58:42.182" v="11833" actId="20577"/>
          <ac:spMkLst>
            <pc:docMk/>
            <pc:sldMk cId="3084164493" sldId="355"/>
            <ac:spMk id="3" creationId="{357F00E3-C8F8-5E4D-9659-D17BF6D8F857}"/>
          </ac:spMkLst>
        </pc:spChg>
        <pc:picChg chg="add mod">
          <ac:chgData name="ANWAR AMAR" userId="c1720d63-2acc-4633-aa0b-51ca7356e534" providerId="ADAL" clId="{04839168-0211-8841-B237-0263B0AFA1E1}" dt="2020-11-25T00:58:23.079" v="11832" actId="1076"/>
          <ac:picMkLst>
            <pc:docMk/>
            <pc:sldMk cId="3084164493" sldId="355"/>
            <ac:picMk id="1026" creationId="{A8B95EED-A3EB-F84E-8655-C6863EDA99C0}"/>
          </ac:picMkLst>
        </pc:picChg>
      </pc:sldChg>
      <pc:sldChg chg="addSp delSp modSp new mod modAnim">
        <pc:chgData name="ANWAR AMAR" userId="c1720d63-2acc-4633-aa0b-51ca7356e534" providerId="ADAL" clId="{04839168-0211-8841-B237-0263B0AFA1E1}" dt="2020-11-20T01:46:57.340" v="11469" actId="14100"/>
        <pc:sldMkLst>
          <pc:docMk/>
          <pc:sldMk cId="441417441" sldId="356"/>
        </pc:sldMkLst>
        <pc:spChg chg="del">
          <ac:chgData name="ANWAR AMAR" userId="c1720d63-2acc-4633-aa0b-51ca7356e534" providerId="ADAL" clId="{04839168-0211-8841-B237-0263B0AFA1E1}" dt="2020-11-20T01:46:50.889" v="11467"/>
          <ac:spMkLst>
            <pc:docMk/>
            <pc:sldMk cId="441417441" sldId="356"/>
            <ac:spMk id="3" creationId="{79A6E34B-7D9B-4A4F-913B-C13D2FBE2896}"/>
          </ac:spMkLst>
        </pc:spChg>
        <pc:picChg chg="add mod">
          <ac:chgData name="ANWAR AMAR" userId="c1720d63-2acc-4633-aa0b-51ca7356e534" providerId="ADAL" clId="{04839168-0211-8841-B237-0263B0AFA1E1}" dt="2020-11-20T01:46:57.340" v="11469" actId="14100"/>
          <ac:picMkLst>
            <pc:docMk/>
            <pc:sldMk cId="441417441" sldId="356"/>
            <ac:picMk id="4" creationId="{6473255E-B3BC-F14F-8B01-60AF043719B8}"/>
          </ac:picMkLst>
        </pc:picChg>
      </pc:sldChg>
      <pc:sldChg chg="modSp new mod">
        <pc:chgData name="ANWAR AMAR" userId="c1720d63-2acc-4633-aa0b-51ca7356e534" providerId="ADAL" clId="{04839168-0211-8841-B237-0263B0AFA1E1}" dt="2020-11-25T04:09:04.746" v="21319"/>
        <pc:sldMkLst>
          <pc:docMk/>
          <pc:sldMk cId="2529109530" sldId="357"/>
        </pc:sldMkLst>
        <pc:spChg chg="mod">
          <ac:chgData name="ANWAR AMAR" userId="c1720d63-2acc-4633-aa0b-51ca7356e534" providerId="ADAL" clId="{04839168-0211-8841-B237-0263B0AFA1E1}" dt="2020-11-20T01:48:33.289" v="11785" actId="20577"/>
          <ac:spMkLst>
            <pc:docMk/>
            <pc:sldMk cId="2529109530" sldId="357"/>
            <ac:spMk id="2" creationId="{9797175F-5CA2-8741-B38A-BF0D8BF89FE6}"/>
          </ac:spMkLst>
        </pc:spChg>
        <pc:spChg chg="mod">
          <ac:chgData name="ANWAR AMAR" userId="c1720d63-2acc-4633-aa0b-51ca7356e534" providerId="ADAL" clId="{04839168-0211-8841-B237-0263B0AFA1E1}" dt="2020-11-25T04:09:04.746" v="21319"/>
          <ac:spMkLst>
            <pc:docMk/>
            <pc:sldMk cId="2529109530" sldId="357"/>
            <ac:spMk id="3" creationId="{A7B5D739-BCF5-6140-AFAB-ED072F9FD008}"/>
          </ac:spMkLst>
        </pc:spChg>
      </pc:sldChg>
      <pc:sldChg chg="add del">
        <pc:chgData name="ANWAR AMAR" userId="c1720d63-2acc-4633-aa0b-51ca7356e534" providerId="ADAL" clId="{04839168-0211-8841-B237-0263B0AFA1E1}" dt="2020-11-25T00:59:42.042" v="11854" actId="2696"/>
        <pc:sldMkLst>
          <pc:docMk/>
          <pc:sldMk cId="2253616537" sldId="358"/>
        </pc:sldMkLst>
      </pc:sldChg>
      <pc:sldChg chg="modSp new mod">
        <pc:chgData name="ANWAR AMAR" userId="c1720d63-2acc-4633-aa0b-51ca7356e534" providerId="ADAL" clId="{04839168-0211-8841-B237-0263B0AFA1E1}" dt="2020-11-25T04:09:06.372" v="21320"/>
        <pc:sldMkLst>
          <pc:docMk/>
          <pc:sldMk cId="1433709146" sldId="359"/>
        </pc:sldMkLst>
        <pc:spChg chg="mod">
          <ac:chgData name="ANWAR AMAR" userId="c1720d63-2acc-4633-aa0b-51ca7356e534" providerId="ADAL" clId="{04839168-0211-8841-B237-0263B0AFA1E1}" dt="2020-11-25T00:59:40.613" v="11853" actId="20577"/>
          <ac:spMkLst>
            <pc:docMk/>
            <pc:sldMk cId="1433709146" sldId="359"/>
            <ac:spMk id="2" creationId="{87355184-DDB6-CD4C-8C33-8C4AC08B5CD3}"/>
          </ac:spMkLst>
        </pc:spChg>
        <pc:spChg chg="mod">
          <ac:chgData name="ANWAR AMAR" userId="c1720d63-2acc-4633-aa0b-51ca7356e534" providerId="ADAL" clId="{04839168-0211-8841-B237-0263B0AFA1E1}" dt="2020-11-25T04:09:06.372" v="21320"/>
          <ac:spMkLst>
            <pc:docMk/>
            <pc:sldMk cId="1433709146" sldId="359"/>
            <ac:spMk id="3" creationId="{1FAAF689-A809-604F-BEFB-6325CC809216}"/>
          </ac:spMkLst>
        </pc:spChg>
      </pc:sldChg>
      <pc:sldChg chg="addSp delSp modSp new mod modAnim">
        <pc:chgData name="ANWAR AMAR" userId="c1720d63-2acc-4633-aa0b-51ca7356e534" providerId="ADAL" clId="{04839168-0211-8841-B237-0263B0AFA1E1}" dt="2020-11-25T01:23:39.276" v="12645"/>
        <pc:sldMkLst>
          <pc:docMk/>
          <pc:sldMk cId="3519264563" sldId="360"/>
        </pc:sldMkLst>
        <pc:spChg chg="mod">
          <ac:chgData name="ANWAR AMAR" userId="c1720d63-2acc-4633-aa0b-51ca7356e534" providerId="ADAL" clId="{04839168-0211-8841-B237-0263B0AFA1E1}" dt="2020-11-25T01:17:48.384" v="12246" actId="20577"/>
          <ac:spMkLst>
            <pc:docMk/>
            <pc:sldMk cId="3519264563" sldId="360"/>
            <ac:spMk id="2" creationId="{9A518F4F-ED19-B440-A87A-FD4949A0F3FE}"/>
          </ac:spMkLst>
        </pc:spChg>
        <pc:spChg chg="mod">
          <ac:chgData name="ANWAR AMAR" userId="c1720d63-2acc-4633-aa0b-51ca7356e534" providerId="ADAL" clId="{04839168-0211-8841-B237-0263B0AFA1E1}" dt="2020-11-25T01:23:28.179" v="12643" actId="20577"/>
          <ac:spMkLst>
            <pc:docMk/>
            <pc:sldMk cId="3519264563" sldId="360"/>
            <ac:spMk id="3" creationId="{A1F2979A-2E58-FB4F-A9BA-B7A62CBD439F}"/>
          </ac:spMkLst>
        </pc:spChg>
        <pc:spChg chg="add del mod">
          <ac:chgData name="ANWAR AMAR" userId="c1720d63-2acc-4633-aa0b-51ca7356e534" providerId="ADAL" clId="{04839168-0211-8841-B237-0263B0AFA1E1}" dt="2020-11-25T01:23:05.488" v="12605" actId="478"/>
          <ac:spMkLst>
            <pc:docMk/>
            <pc:sldMk cId="3519264563" sldId="360"/>
            <ac:spMk id="4" creationId="{8CFA5396-2D0F-F14F-AD98-01FCBC4006EF}"/>
          </ac:spMkLst>
        </pc:spChg>
        <pc:spChg chg="add del mod">
          <ac:chgData name="ANWAR AMAR" userId="c1720d63-2acc-4633-aa0b-51ca7356e534" providerId="ADAL" clId="{04839168-0211-8841-B237-0263B0AFA1E1}" dt="2020-11-25T01:23:05.488" v="12605" actId="478"/>
          <ac:spMkLst>
            <pc:docMk/>
            <pc:sldMk cId="3519264563" sldId="360"/>
            <ac:spMk id="5" creationId="{904507C4-AC40-4949-BFE1-90882C5D3F20}"/>
          </ac:spMkLst>
        </pc:spChg>
        <pc:spChg chg="add del mod">
          <ac:chgData name="ANWAR AMAR" userId="c1720d63-2acc-4633-aa0b-51ca7356e534" providerId="ADAL" clId="{04839168-0211-8841-B237-0263B0AFA1E1}" dt="2020-11-25T01:23:05.488" v="12605" actId="478"/>
          <ac:spMkLst>
            <pc:docMk/>
            <pc:sldMk cId="3519264563" sldId="360"/>
            <ac:spMk id="6" creationId="{560D4D21-C89D-3440-B803-4D7CF98BA689}"/>
          </ac:spMkLst>
        </pc:spChg>
        <pc:spChg chg="add del mod">
          <ac:chgData name="ANWAR AMAR" userId="c1720d63-2acc-4633-aa0b-51ca7356e534" providerId="ADAL" clId="{04839168-0211-8841-B237-0263B0AFA1E1}" dt="2020-11-25T01:23:05.488" v="12605" actId="478"/>
          <ac:spMkLst>
            <pc:docMk/>
            <pc:sldMk cId="3519264563" sldId="360"/>
            <ac:spMk id="7" creationId="{775313CB-A575-1C44-8EEF-2B72D112DEC7}"/>
          </ac:spMkLst>
        </pc:spChg>
        <pc:spChg chg="add del mod">
          <ac:chgData name="ANWAR AMAR" userId="c1720d63-2acc-4633-aa0b-51ca7356e534" providerId="ADAL" clId="{04839168-0211-8841-B237-0263B0AFA1E1}" dt="2020-11-25T01:23:05.488" v="12605" actId="478"/>
          <ac:spMkLst>
            <pc:docMk/>
            <pc:sldMk cId="3519264563" sldId="360"/>
            <ac:spMk id="8" creationId="{791D8365-FD0A-3245-9875-53A2EAC6A491}"/>
          </ac:spMkLst>
        </pc:spChg>
        <pc:spChg chg="add del mod">
          <ac:chgData name="ANWAR AMAR" userId="c1720d63-2acc-4633-aa0b-51ca7356e534" providerId="ADAL" clId="{04839168-0211-8841-B237-0263B0AFA1E1}" dt="2020-11-25T01:23:05.488" v="12605" actId="478"/>
          <ac:spMkLst>
            <pc:docMk/>
            <pc:sldMk cId="3519264563" sldId="360"/>
            <ac:spMk id="9" creationId="{4AB32D4D-3CF3-EF43-A5BD-F508035A9A13}"/>
          </ac:spMkLst>
        </pc:spChg>
        <pc:spChg chg="add del mod">
          <ac:chgData name="ANWAR AMAR" userId="c1720d63-2acc-4633-aa0b-51ca7356e534" providerId="ADAL" clId="{04839168-0211-8841-B237-0263B0AFA1E1}" dt="2020-11-25T01:23:05.488" v="12605" actId="478"/>
          <ac:spMkLst>
            <pc:docMk/>
            <pc:sldMk cId="3519264563" sldId="360"/>
            <ac:spMk id="10" creationId="{D331799C-579C-314B-BACB-857833035CDF}"/>
          </ac:spMkLst>
        </pc:spChg>
        <pc:spChg chg="add del mod">
          <ac:chgData name="ANWAR AMAR" userId="c1720d63-2acc-4633-aa0b-51ca7356e534" providerId="ADAL" clId="{04839168-0211-8841-B237-0263B0AFA1E1}" dt="2020-11-25T01:23:05.488" v="12605" actId="478"/>
          <ac:spMkLst>
            <pc:docMk/>
            <pc:sldMk cId="3519264563" sldId="360"/>
            <ac:spMk id="11" creationId="{EF7256AD-F0BB-3641-868B-AF2B32E7D15F}"/>
          </ac:spMkLst>
        </pc:spChg>
        <pc:spChg chg="add del mod">
          <ac:chgData name="ANWAR AMAR" userId="c1720d63-2acc-4633-aa0b-51ca7356e534" providerId="ADAL" clId="{04839168-0211-8841-B237-0263B0AFA1E1}" dt="2020-11-25T01:23:05.488" v="12605" actId="478"/>
          <ac:spMkLst>
            <pc:docMk/>
            <pc:sldMk cId="3519264563" sldId="360"/>
            <ac:spMk id="12" creationId="{4E39C2F6-D5D8-AB40-8976-09F63A79F75A}"/>
          </ac:spMkLst>
        </pc:spChg>
        <pc:spChg chg="add del mod">
          <ac:chgData name="ANWAR AMAR" userId="c1720d63-2acc-4633-aa0b-51ca7356e534" providerId="ADAL" clId="{04839168-0211-8841-B237-0263B0AFA1E1}" dt="2020-11-25T01:23:05.488" v="12605" actId="478"/>
          <ac:spMkLst>
            <pc:docMk/>
            <pc:sldMk cId="3519264563" sldId="360"/>
            <ac:spMk id="13" creationId="{31FE94C9-52AF-2D47-9725-C0FD5B08557D}"/>
          </ac:spMkLst>
        </pc:spChg>
        <pc:spChg chg="add del mod">
          <ac:chgData name="ANWAR AMAR" userId="c1720d63-2acc-4633-aa0b-51ca7356e534" providerId="ADAL" clId="{04839168-0211-8841-B237-0263B0AFA1E1}" dt="2020-11-25T01:23:05.488" v="12605" actId="478"/>
          <ac:spMkLst>
            <pc:docMk/>
            <pc:sldMk cId="3519264563" sldId="360"/>
            <ac:spMk id="14" creationId="{F52EDBE1-0339-F949-A499-4AD8D9901CB4}"/>
          </ac:spMkLst>
        </pc:spChg>
        <pc:spChg chg="add del mod">
          <ac:chgData name="ANWAR AMAR" userId="c1720d63-2acc-4633-aa0b-51ca7356e534" providerId="ADAL" clId="{04839168-0211-8841-B237-0263B0AFA1E1}" dt="2020-11-25T01:23:05.488" v="12605" actId="478"/>
          <ac:spMkLst>
            <pc:docMk/>
            <pc:sldMk cId="3519264563" sldId="360"/>
            <ac:spMk id="15" creationId="{B5C25003-D00B-6143-AFCB-3D7CE51C42A2}"/>
          </ac:spMkLst>
        </pc:spChg>
        <pc:spChg chg="add del mod">
          <ac:chgData name="ANWAR AMAR" userId="c1720d63-2acc-4633-aa0b-51ca7356e534" providerId="ADAL" clId="{04839168-0211-8841-B237-0263B0AFA1E1}" dt="2020-11-25T01:23:05.488" v="12605" actId="478"/>
          <ac:spMkLst>
            <pc:docMk/>
            <pc:sldMk cId="3519264563" sldId="360"/>
            <ac:spMk id="16" creationId="{8205CF47-58F0-FD43-97EB-51E07F0A3EE5}"/>
          </ac:spMkLst>
        </pc:spChg>
        <pc:spChg chg="add del mod">
          <ac:chgData name="ANWAR AMAR" userId="c1720d63-2acc-4633-aa0b-51ca7356e534" providerId="ADAL" clId="{04839168-0211-8841-B237-0263B0AFA1E1}" dt="2020-11-25T01:23:05.488" v="12605" actId="478"/>
          <ac:spMkLst>
            <pc:docMk/>
            <pc:sldMk cId="3519264563" sldId="360"/>
            <ac:spMk id="17" creationId="{54A1DECF-0BC8-5848-A475-EA320F3445A5}"/>
          </ac:spMkLst>
        </pc:spChg>
        <pc:spChg chg="add del mod">
          <ac:chgData name="ANWAR AMAR" userId="c1720d63-2acc-4633-aa0b-51ca7356e534" providerId="ADAL" clId="{04839168-0211-8841-B237-0263B0AFA1E1}" dt="2020-11-25T01:23:05.488" v="12605" actId="478"/>
          <ac:spMkLst>
            <pc:docMk/>
            <pc:sldMk cId="3519264563" sldId="360"/>
            <ac:spMk id="18" creationId="{45743B1E-628C-E145-AD72-7D3B2E8500AA}"/>
          </ac:spMkLst>
        </pc:spChg>
        <pc:spChg chg="add del mod">
          <ac:chgData name="ANWAR AMAR" userId="c1720d63-2acc-4633-aa0b-51ca7356e534" providerId="ADAL" clId="{04839168-0211-8841-B237-0263B0AFA1E1}" dt="2020-11-25T01:23:05.488" v="12605" actId="478"/>
          <ac:spMkLst>
            <pc:docMk/>
            <pc:sldMk cId="3519264563" sldId="360"/>
            <ac:spMk id="19" creationId="{F8429B2F-64C0-3F41-8DE7-3C42BD43971F}"/>
          </ac:spMkLst>
        </pc:spChg>
        <pc:spChg chg="add del mod">
          <ac:chgData name="ANWAR AMAR" userId="c1720d63-2acc-4633-aa0b-51ca7356e534" providerId="ADAL" clId="{04839168-0211-8841-B237-0263B0AFA1E1}" dt="2020-11-25T01:23:05.488" v="12605" actId="478"/>
          <ac:spMkLst>
            <pc:docMk/>
            <pc:sldMk cId="3519264563" sldId="360"/>
            <ac:spMk id="20" creationId="{89A908FE-5080-6547-B20C-5A43EA720917}"/>
          </ac:spMkLst>
        </pc:spChg>
        <pc:spChg chg="add del mod">
          <ac:chgData name="ANWAR AMAR" userId="c1720d63-2acc-4633-aa0b-51ca7356e534" providerId="ADAL" clId="{04839168-0211-8841-B237-0263B0AFA1E1}" dt="2020-11-25T01:23:05.488" v="12605" actId="478"/>
          <ac:spMkLst>
            <pc:docMk/>
            <pc:sldMk cId="3519264563" sldId="360"/>
            <ac:spMk id="21" creationId="{468315CD-4426-F24D-BF4B-28D3D871B091}"/>
          </ac:spMkLst>
        </pc:spChg>
        <pc:spChg chg="add del mod">
          <ac:chgData name="ANWAR AMAR" userId="c1720d63-2acc-4633-aa0b-51ca7356e534" providerId="ADAL" clId="{04839168-0211-8841-B237-0263B0AFA1E1}" dt="2020-11-25T01:23:05.488" v="12605" actId="478"/>
          <ac:spMkLst>
            <pc:docMk/>
            <pc:sldMk cId="3519264563" sldId="360"/>
            <ac:spMk id="22" creationId="{EE056FCA-2B6F-5746-854E-5D4A247D54D4}"/>
          </ac:spMkLst>
        </pc:spChg>
        <pc:spChg chg="add del mod">
          <ac:chgData name="ANWAR AMAR" userId="c1720d63-2acc-4633-aa0b-51ca7356e534" providerId="ADAL" clId="{04839168-0211-8841-B237-0263B0AFA1E1}" dt="2020-11-25T01:23:05.488" v="12605" actId="478"/>
          <ac:spMkLst>
            <pc:docMk/>
            <pc:sldMk cId="3519264563" sldId="360"/>
            <ac:spMk id="23" creationId="{8AC4D30F-8800-9F4F-B2CC-BD45E11E9A1C}"/>
          </ac:spMkLst>
        </pc:spChg>
        <pc:spChg chg="add del mod">
          <ac:chgData name="ANWAR AMAR" userId="c1720d63-2acc-4633-aa0b-51ca7356e534" providerId="ADAL" clId="{04839168-0211-8841-B237-0263B0AFA1E1}" dt="2020-11-25T01:23:05.488" v="12605" actId="478"/>
          <ac:spMkLst>
            <pc:docMk/>
            <pc:sldMk cId="3519264563" sldId="360"/>
            <ac:spMk id="24" creationId="{D5532AF9-02DA-4E47-822E-66EA1E750DC6}"/>
          </ac:spMkLst>
        </pc:spChg>
        <pc:spChg chg="add del mod">
          <ac:chgData name="ANWAR AMAR" userId="c1720d63-2acc-4633-aa0b-51ca7356e534" providerId="ADAL" clId="{04839168-0211-8841-B237-0263B0AFA1E1}" dt="2020-11-25T01:23:05.488" v="12605" actId="478"/>
          <ac:spMkLst>
            <pc:docMk/>
            <pc:sldMk cId="3519264563" sldId="360"/>
            <ac:spMk id="25" creationId="{9DCB5A6F-F8B2-9B47-B014-E90F360BA838}"/>
          </ac:spMkLst>
        </pc:spChg>
        <pc:spChg chg="add del mod">
          <ac:chgData name="ANWAR AMAR" userId="c1720d63-2acc-4633-aa0b-51ca7356e534" providerId="ADAL" clId="{04839168-0211-8841-B237-0263B0AFA1E1}" dt="2020-11-25T01:23:05.488" v="12605" actId="478"/>
          <ac:spMkLst>
            <pc:docMk/>
            <pc:sldMk cId="3519264563" sldId="360"/>
            <ac:spMk id="26" creationId="{0B8B1ED8-CB67-644A-ACE4-4F29FD12CCE2}"/>
          </ac:spMkLst>
        </pc:spChg>
        <pc:spChg chg="add del mod">
          <ac:chgData name="ANWAR AMAR" userId="c1720d63-2acc-4633-aa0b-51ca7356e534" providerId="ADAL" clId="{04839168-0211-8841-B237-0263B0AFA1E1}" dt="2020-11-25T01:23:05.488" v="12605" actId="478"/>
          <ac:spMkLst>
            <pc:docMk/>
            <pc:sldMk cId="3519264563" sldId="360"/>
            <ac:spMk id="27" creationId="{58FC2ED9-EB42-E442-AD11-81CB82287254}"/>
          </ac:spMkLst>
        </pc:spChg>
        <pc:spChg chg="add del mod">
          <ac:chgData name="ANWAR AMAR" userId="c1720d63-2acc-4633-aa0b-51ca7356e534" providerId="ADAL" clId="{04839168-0211-8841-B237-0263B0AFA1E1}" dt="2020-11-25T01:23:05.488" v="12605" actId="478"/>
          <ac:spMkLst>
            <pc:docMk/>
            <pc:sldMk cId="3519264563" sldId="360"/>
            <ac:spMk id="28" creationId="{BCED018E-4B89-6748-A0FA-0D6D1D84E700}"/>
          </ac:spMkLst>
        </pc:spChg>
        <pc:spChg chg="add del mod">
          <ac:chgData name="ANWAR AMAR" userId="c1720d63-2acc-4633-aa0b-51ca7356e534" providerId="ADAL" clId="{04839168-0211-8841-B237-0263B0AFA1E1}" dt="2020-11-25T01:23:05.488" v="12605" actId="478"/>
          <ac:spMkLst>
            <pc:docMk/>
            <pc:sldMk cId="3519264563" sldId="360"/>
            <ac:spMk id="29" creationId="{76A36EFB-93BC-DE4C-AB6A-DF4968258591}"/>
          </ac:spMkLst>
        </pc:spChg>
        <pc:spChg chg="add del mod">
          <ac:chgData name="ANWAR AMAR" userId="c1720d63-2acc-4633-aa0b-51ca7356e534" providerId="ADAL" clId="{04839168-0211-8841-B237-0263B0AFA1E1}" dt="2020-11-25T01:23:05.488" v="12605" actId="478"/>
          <ac:spMkLst>
            <pc:docMk/>
            <pc:sldMk cId="3519264563" sldId="360"/>
            <ac:spMk id="30" creationId="{EC149AEF-157D-DF4A-A18A-8B073D1D4722}"/>
          </ac:spMkLst>
        </pc:spChg>
        <pc:spChg chg="add del mod">
          <ac:chgData name="ANWAR AMAR" userId="c1720d63-2acc-4633-aa0b-51ca7356e534" providerId="ADAL" clId="{04839168-0211-8841-B237-0263B0AFA1E1}" dt="2020-11-25T01:23:05.488" v="12605" actId="478"/>
          <ac:spMkLst>
            <pc:docMk/>
            <pc:sldMk cId="3519264563" sldId="360"/>
            <ac:spMk id="31" creationId="{32AE2EC8-CFFD-FA46-BFBA-F9452261A941}"/>
          </ac:spMkLst>
        </pc:spChg>
        <pc:spChg chg="add del mod">
          <ac:chgData name="ANWAR AMAR" userId="c1720d63-2acc-4633-aa0b-51ca7356e534" providerId="ADAL" clId="{04839168-0211-8841-B237-0263B0AFA1E1}" dt="2020-11-25T01:23:05.488" v="12605" actId="478"/>
          <ac:spMkLst>
            <pc:docMk/>
            <pc:sldMk cId="3519264563" sldId="360"/>
            <ac:spMk id="32" creationId="{2120D537-F099-E244-95EF-105432CA58A0}"/>
          </ac:spMkLst>
        </pc:spChg>
        <pc:spChg chg="add del mod">
          <ac:chgData name="ANWAR AMAR" userId="c1720d63-2acc-4633-aa0b-51ca7356e534" providerId="ADAL" clId="{04839168-0211-8841-B237-0263B0AFA1E1}" dt="2020-11-25T01:23:05.488" v="12605" actId="478"/>
          <ac:spMkLst>
            <pc:docMk/>
            <pc:sldMk cId="3519264563" sldId="360"/>
            <ac:spMk id="33" creationId="{9D0E8685-F06A-4B46-AC8A-78780C28F4F6}"/>
          </ac:spMkLst>
        </pc:spChg>
        <pc:spChg chg="add del mod">
          <ac:chgData name="ANWAR AMAR" userId="c1720d63-2acc-4633-aa0b-51ca7356e534" providerId="ADAL" clId="{04839168-0211-8841-B237-0263B0AFA1E1}" dt="2020-11-25T01:23:05.488" v="12605" actId="478"/>
          <ac:spMkLst>
            <pc:docMk/>
            <pc:sldMk cId="3519264563" sldId="360"/>
            <ac:spMk id="34" creationId="{765BB49D-1ACB-BC40-B471-5C43FF2D413E}"/>
          </ac:spMkLst>
        </pc:spChg>
        <pc:spChg chg="add del mod">
          <ac:chgData name="ANWAR AMAR" userId="c1720d63-2acc-4633-aa0b-51ca7356e534" providerId="ADAL" clId="{04839168-0211-8841-B237-0263B0AFA1E1}" dt="2020-11-25T01:23:05.488" v="12605" actId="478"/>
          <ac:spMkLst>
            <pc:docMk/>
            <pc:sldMk cId="3519264563" sldId="360"/>
            <ac:spMk id="35" creationId="{D30F9DCC-5BC3-3344-BCEC-1539E3A0C8E8}"/>
          </ac:spMkLst>
        </pc:spChg>
        <pc:spChg chg="add del mod">
          <ac:chgData name="ANWAR AMAR" userId="c1720d63-2acc-4633-aa0b-51ca7356e534" providerId="ADAL" clId="{04839168-0211-8841-B237-0263B0AFA1E1}" dt="2020-11-25T01:23:05.488" v="12605" actId="478"/>
          <ac:spMkLst>
            <pc:docMk/>
            <pc:sldMk cId="3519264563" sldId="360"/>
            <ac:spMk id="36" creationId="{C1575E56-380A-9747-B82E-3FF144459E36}"/>
          </ac:spMkLst>
        </pc:spChg>
        <pc:spChg chg="add del mod">
          <ac:chgData name="ANWAR AMAR" userId="c1720d63-2acc-4633-aa0b-51ca7356e534" providerId="ADAL" clId="{04839168-0211-8841-B237-0263B0AFA1E1}" dt="2020-11-25T01:23:05.488" v="12605" actId="478"/>
          <ac:spMkLst>
            <pc:docMk/>
            <pc:sldMk cId="3519264563" sldId="360"/>
            <ac:spMk id="37" creationId="{2601AC95-C8C7-B24F-A97A-D904740686EB}"/>
          </ac:spMkLst>
        </pc:spChg>
        <pc:spChg chg="add del mod">
          <ac:chgData name="ANWAR AMAR" userId="c1720d63-2acc-4633-aa0b-51ca7356e534" providerId="ADAL" clId="{04839168-0211-8841-B237-0263B0AFA1E1}" dt="2020-11-25T01:23:05.488" v="12605" actId="478"/>
          <ac:spMkLst>
            <pc:docMk/>
            <pc:sldMk cId="3519264563" sldId="360"/>
            <ac:spMk id="38" creationId="{601BF55A-97EC-2D48-92FC-6A52FEE2E8DF}"/>
          </ac:spMkLst>
        </pc:spChg>
        <pc:spChg chg="add del mod">
          <ac:chgData name="ANWAR AMAR" userId="c1720d63-2acc-4633-aa0b-51ca7356e534" providerId="ADAL" clId="{04839168-0211-8841-B237-0263B0AFA1E1}" dt="2020-11-25T01:23:05.488" v="12605" actId="478"/>
          <ac:spMkLst>
            <pc:docMk/>
            <pc:sldMk cId="3519264563" sldId="360"/>
            <ac:spMk id="39" creationId="{2E0BC784-7DDF-5A47-9F7E-F923E57EE5DB}"/>
          </ac:spMkLst>
        </pc:spChg>
        <pc:picChg chg="add mod">
          <ac:chgData name="ANWAR AMAR" userId="c1720d63-2acc-4633-aa0b-51ca7356e534" providerId="ADAL" clId="{04839168-0211-8841-B237-0263B0AFA1E1}" dt="2020-11-25T01:23:35.939" v="12644" actId="1076"/>
          <ac:picMkLst>
            <pc:docMk/>
            <pc:sldMk cId="3519264563" sldId="360"/>
            <ac:picMk id="2050" creationId="{D466F9BA-876F-C441-84F0-9F2BCF9D447D}"/>
          </ac:picMkLst>
        </pc:picChg>
        <pc:cxnChg chg="add del mod">
          <ac:chgData name="ANWAR AMAR" userId="c1720d63-2acc-4633-aa0b-51ca7356e534" providerId="ADAL" clId="{04839168-0211-8841-B237-0263B0AFA1E1}" dt="2020-11-25T01:23:05.488" v="12605" actId="478"/>
          <ac:cxnSpMkLst>
            <pc:docMk/>
            <pc:sldMk cId="3519264563" sldId="360"/>
            <ac:cxnSpMk id="41" creationId="{F0E297FD-7AE3-174A-8065-47FAFFAED2C6}"/>
          </ac:cxnSpMkLst>
        </pc:cxnChg>
        <pc:cxnChg chg="add del mod">
          <ac:chgData name="ANWAR AMAR" userId="c1720d63-2acc-4633-aa0b-51ca7356e534" providerId="ADAL" clId="{04839168-0211-8841-B237-0263B0AFA1E1}" dt="2020-11-25T01:23:05.488" v="12605" actId="478"/>
          <ac:cxnSpMkLst>
            <pc:docMk/>
            <pc:sldMk cId="3519264563" sldId="360"/>
            <ac:cxnSpMk id="43" creationId="{55D736E5-9F46-234D-9BA5-4BC77187A723}"/>
          </ac:cxnSpMkLst>
        </pc:cxnChg>
        <pc:cxnChg chg="add del mod">
          <ac:chgData name="ANWAR AMAR" userId="c1720d63-2acc-4633-aa0b-51ca7356e534" providerId="ADAL" clId="{04839168-0211-8841-B237-0263B0AFA1E1}" dt="2020-11-25T01:23:05.488" v="12605" actId="478"/>
          <ac:cxnSpMkLst>
            <pc:docMk/>
            <pc:sldMk cId="3519264563" sldId="360"/>
            <ac:cxnSpMk id="45" creationId="{197B1ABC-35EE-384D-A04F-C0065A55C617}"/>
          </ac:cxnSpMkLst>
        </pc:cxnChg>
      </pc:sldChg>
      <pc:sldChg chg="addSp modSp new mod">
        <pc:chgData name="ANWAR AMAR" userId="c1720d63-2acc-4633-aa0b-51ca7356e534" providerId="ADAL" clId="{04839168-0211-8841-B237-0263B0AFA1E1}" dt="2020-11-25T04:09:13.193" v="21324"/>
        <pc:sldMkLst>
          <pc:docMk/>
          <pc:sldMk cId="2968352249" sldId="361"/>
        </pc:sldMkLst>
        <pc:spChg chg="mod">
          <ac:chgData name="ANWAR AMAR" userId="c1720d63-2acc-4633-aa0b-51ca7356e534" providerId="ADAL" clId="{04839168-0211-8841-B237-0263B0AFA1E1}" dt="2020-11-25T01:23:58.462" v="12659" actId="20577"/>
          <ac:spMkLst>
            <pc:docMk/>
            <pc:sldMk cId="2968352249" sldId="361"/>
            <ac:spMk id="2" creationId="{ECD45ABE-8DF1-EF44-A52E-00E32448E5D0}"/>
          </ac:spMkLst>
        </pc:spChg>
        <pc:spChg chg="mod">
          <ac:chgData name="ANWAR AMAR" userId="c1720d63-2acc-4633-aa0b-51ca7356e534" providerId="ADAL" clId="{04839168-0211-8841-B237-0263B0AFA1E1}" dt="2020-11-25T04:09:13.193" v="21324"/>
          <ac:spMkLst>
            <pc:docMk/>
            <pc:sldMk cId="2968352249" sldId="361"/>
            <ac:spMk id="3" creationId="{A0FD9AE2-5F7F-0D4E-8BB8-6709A5EB7541}"/>
          </ac:spMkLst>
        </pc:spChg>
        <pc:picChg chg="add mod">
          <ac:chgData name="ANWAR AMAR" userId="c1720d63-2acc-4633-aa0b-51ca7356e534" providerId="ADAL" clId="{04839168-0211-8841-B237-0263B0AFA1E1}" dt="2020-11-25T01:23:54.649" v="12653" actId="1076"/>
          <ac:picMkLst>
            <pc:docMk/>
            <pc:sldMk cId="2968352249" sldId="361"/>
            <ac:picMk id="3074" creationId="{B31FDD48-3889-A148-947F-9141411608CB}"/>
          </ac:picMkLst>
        </pc:picChg>
      </pc:sldChg>
      <pc:sldChg chg="addSp delSp modSp new mod">
        <pc:chgData name="ANWAR AMAR" userId="c1720d63-2acc-4633-aa0b-51ca7356e534" providerId="ADAL" clId="{04839168-0211-8841-B237-0263B0AFA1E1}" dt="2020-11-25T04:09:16.540" v="21326"/>
        <pc:sldMkLst>
          <pc:docMk/>
          <pc:sldMk cId="3827908957" sldId="362"/>
        </pc:sldMkLst>
        <pc:spChg chg="mod">
          <ac:chgData name="ANWAR AMAR" userId="c1720d63-2acc-4633-aa0b-51ca7356e534" providerId="ADAL" clId="{04839168-0211-8841-B237-0263B0AFA1E1}" dt="2020-11-25T04:09:13.193" v="21324"/>
          <ac:spMkLst>
            <pc:docMk/>
            <pc:sldMk cId="3827908957" sldId="362"/>
            <ac:spMk id="2" creationId="{06F69DC5-5545-6148-A3BF-2004DEC922CB}"/>
          </ac:spMkLst>
        </pc:spChg>
        <pc:spChg chg="mod">
          <ac:chgData name="ANWAR AMAR" userId="c1720d63-2acc-4633-aa0b-51ca7356e534" providerId="ADAL" clId="{04839168-0211-8841-B237-0263B0AFA1E1}" dt="2020-11-25T04:09:16.540" v="21326"/>
          <ac:spMkLst>
            <pc:docMk/>
            <pc:sldMk cId="3827908957" sldId="362"/>
            <ac:spMk id="3" creationId="{99D6DEE8-31BE-204A-A4CC-36714F2C187C}"/>
          </ac:spMkLst>
        </pc:spChg>
        <pc:picChg chg="add del mod">
          <ac:chgData name="ANWAR AMAR" userId="c1720d63-2acc-4633-aa0b-51ca7356e534" providerId="ADAL" clId="{04839168-0211-8841-B237-0263B0AFA1E1}" dt="2020-11-25T01:33:07.091" v="13507" actId="21"/>
          <ac:picMkLst>
            <pc:docMk/>
            <pc:sldMk cId="3827908957" sldId="362"/>
            <ac:picMk id="4098" creationId="{EEF2DD9C-9902-264F-89E5-75B6F7ADE2CD}"/>
          </ac:picMkLst>
        </pc:picChg>
      </pc:sldChg>
      <pc:sldChg chg="addSp modSp new mod">
        <pc:chgData name="ANWAR AMAR" userId="c1720d63-2acc-4633-aa0b-51ca7356e534" providerId="ADAL" clId="{04839168-0211-8841-B237-0263B0AFA1E1}" dt="2020-11-25T01:35:13.978" v="13567" actId="20577"/>
        <pc:sldMkLst>
          <pc:docMk/>
          <pc:sldMk cId="752984613" sldId="363"/>
        </pc:sldMkLst>
        <pc:spChg chg="mod">
          <ac:chgData name="ANWAR AMAR" userId="c1720d63-2acc-4633-aa0b-51ca7356e534" providerId="ADAL" clId="{04839168-0211-8841-B237-0263B0AFA1E1}" dt="2020-11-25T01:35:13.978" v="13567" actId="20577"/>
          <ac:spMkLst>
            <pc:docMk/>
            <pc:sldMk cId="752984613" sldId="363"/>
            <ac:spMk id="3" creationId="{6FC7B18D-C630-2547-8504-766386BCFCA0}"/>
          </ac:spMkLst>
        </pc:spChg>
        <pc:picChg chg="add mod">
          <ac:chgData name="ANWAR AMAR" userId="c1720d63-2acc-4633-aa0b-51ca7356e534" providerId="ADAL" clId="{04839168-0211-8841-B237-0263B0AFA1E1}" dt="2020-11-25T01:33:20.784" v="13513" actId="1076"/>
          <ac:picMkLst>
            <pc:docMk/>
            <pc:sldMk cId="752984613" sldId="363"/>
            <ac:picMk id="4" creationId="{77C54A7B-97CB-AB45-8A7E-F218867A2E62}"/>
          </ac:picMkLst>
        </pc:picChg>
        <pc:picChg chg="add mod">
          <ac:chgData name="ANWAR AMAR" userId="c1720d63-2acc-4633-aa0b-51ca7356e534" providerId="ADAL" clId="{04839168-0211-8841-B237-0263B0AFA1E1}" dt="2020-11-25T01:33:29.628" v="13517" actId="14100"/>
          <ac:picMkLst>
            <pc:docMk/>
            <pc:sldMk cId="752984613" sldId="363"/>
            <ac:picMk id="5" creationId="{F65C5925-759E-ED43-9F46-210F6F75E54F}"/>
          </ac:picMkLst>
        </pc:picChg>
      </pc:sldChg>
      <pc:sldChg chg="addSp modSp new mod">
        <pc:chgData name="ANWAR AMAR" userId="c1720d63-2acc-4633-aa0b-51ca7356e534" providerId="ADAL" clId="{04839168-0211-8841-B237-0263B0AFA1E1}" dt="2020-11-25T04:09:20.738" v="21329"/>
        <pc:sldMkLst>
          <pc:docMk/>
          <pc:sldMk cId="3989253787" sldId="364"/>
        </pc:sldMkLst>
        <pc:spChg chg="mod">
          <ac:chgData name="ANWAR AMAR" userId="c1720d63-2acc-4633-aa0b-51ca7356e534" providerId="ADAL" clId="{04839168-0211-8841-B237-0263B0AFA1E1}" dt="2020-11-25T04:09:18.413" v="21327"/>
          <ac:spMkLst>
            <pc:docMk/>
            <pc:sldMk cId="3989253787" sldId="364"/>
            <ac:spMk id="2" creationId="{0945D91B-47B1-874A-997F-A5821724B21E}"/>
          </ac:spMkLst>
        </pc:spChg>
        <pc:spChg chg="mod">
          <ac:chgData name="ANWAR AMAR" userId="c1720d63-2acc-4633-aa0b-51ca7356e534" providerId="ADAL" clId="{04839168-0211-8841-B237-0263B0AFA1E1}" dt="2020-11-25T04:09:20.738" v="21329"/>
          <ac:spMkLst>
            <pc:docMk/>
            <pc:sldMk cId="3989253787" sldId="364"/>
            <ac:spMk id="3" creationId="{96A059E1-337F-5145-B76D-96D6391A9208}"/>
          </ac:spMkLst>
        </pc:spChg>
        <pc:picChg chg="add mod">
          <ac:chgData name="ANWAR AMAR" userId="c1720d63-2acc-4633-aa0b-51ca7356e534" providerId="ADAL" clId="{04839168-0211-8841-B237-0263B0AFA1E1}" dt="2020-11-25T01:37:51.876" v="13911" actId="1076"/>
          <ac:picMkLst>
            <pc:docMk/>
            <pc:sldMk cId="3989253787" sldId="364"/>
            <ac:picMk id="4" creationId="{B13ED870-A856-0E4C-8590-5B9FA0C8DCC3}"/>
          </ac:picMkLst>
        </pc:picChg>
      </pc:sldChg>
      <pc:sldChg chg="addSp modSp new del mod">
        <pc:chgData name="ANWAR AMAR" userId="c1720d63-2acc-4633-aa0b-51ca7356e534" providerId="ADAL" clId="{04839168-0211-8841-B237-0263B0AFA1E1}" dt="2020-11-25T01:52:29.227" v="14830" actId="2696"/>
        <pc:sldMkLst>
          <pc:docMk/>
          <pc:sldMk cId="496634888" sldId="365"/>
        </pc:sldMkLst>
        <pc:spChg chg="mod">
          <ac:chgData name="ANWAR AMAR" userId="c1720d63-2acc-4633-aa0b-51ca7356e534" providerId="ADAL" clId="{04839168-0211-8841-B237-0263B0AFA1E1}" dt="2020-11-25T01:39:10.086" v="13948" actId="20577"/>
          <ac:spMkLst>
            <pc:docMk/>
            <pc:sldMk cId="496634888" sldId="365"/>
            <ac:spMk id="2" creationId="{16EE3950-C7A1-9B45-B07A-56FE526F4E03}"/>
          </ac:spMkLst>
        </pc:spChg>
        <pc:spChg chg="mod">
          <ac:chgData name="ANWAR AMAR" userId="c1720d63-2acc-4633-aa0b-51ca7356e534" providerId="ADAL" clId="{04839168-0211-8841-B237-0263B0AFA1E1}" dt="2020-11-25T01:42:34.489" v="14180" actId="20577"/>
          <ac:spMkLst>
            <pc:docMk/>
            <pc:sldMk cId="496634888" sldId="365"/>
            <ac:spMk id="3" creationId="{1594C9FF-B962-7442-A0CB-D12B3E641D13}"/>
          </ac:spMkLst>
        </pc:spChg>
        <pc:spChg chg="add mod">
          <ac:chgData name="ANWAR AMAR" userId="c1720d63-2acc-4633-aa0b-51ca7356e534" providerId="ADAL" clId="{04839168-0211-8841-B237-0263B0AFA1E1}" dt="2020-11-25T01:39:42.374" v="13955" actId="208"/>
          <ac:spMkLst>
            <pc:docMk/>
            <pc:sldMk cId="496634888" sldId="365"/>
            <ac:spMk id="4" creationId="{C4755636-83E5-EA4A-8A50-740C555E3AE0}"/>
          </ac:spMkLst>
        </pc:spChg>
        <pc:spChg chg="add mod">
          <ac:chgData name="ANWAR AMAR" userId="c1720d63-2acc-4633-aa0b-51ca7356e534" providerId="ADAL" clId="{04839168-0211-8841-B237-0263B0AFA1E1}" dt="2020-11-25T01:40:05.054" v="13958" actId="11530"/>
          <ac:spMkLst>
            <pc:docMk/>
            <pc:sldMk cId="496634888" sldId="365"/>
            <ac:spMk id="5" creationId="{CF06CCD0-C48D-0541-A239-57CC93C527B1}"/>
          </ac:spMkLst>
        </pc:spChg>
        <pc:spChg chg="add mod">
          <ac:chgData name="ANWAR AMAR" userId="c1720d63-2acc-4633-aa0b-51ca7356e534" providerId="ADAL" clId="{04839168-0211-8841-B237-0263B0AFA1E1}" dt="2020-11-25T01:40:24.582" v="13961" actId="11530"/>
          <ac:spMkLst>
            <pc:docMk/>
            <pc:sldMk cId="496634888" sldId="365"/>
            <ac:spMk id="6" creationId="{6FB047F0-EAFC-C245-9CBB-11AD6511407F}"/>
          </ac:spMkLst>
        </pc:spChg>
        <pc:spChg chg="add mod">
          <ac:chgData name="ANWAR AMAR" userId="c1720d63-2acc-4633-aa0b-51ca7356e534" providerId="ADAL" clId="{04839168-0211-8841-B237-0263B0AFA1E1}" dt="2020-11-25T01:41:00.836" v="13968" actId="1076"/>
          <ac:spMkLst>
            <pc:docMk/>
            <pc:sldMk cId="496634888" sldId="365"/>
            <ac:spMk id="7" creationId="{FD9363A5-18E4-664F-8C7B-9780925943D2}"/>
          </ac:spMkLst>
        </pc:spChg>
      </pc:sldChg>
      <pc:sldChg chg="addSp delSp modSp new del mod">
        <pc:chgData name="ANWAR AMAR" userId="c1720d63-2acc-4633-aa0b-51ca7356e534" providerId="ADAL" clId="{04839168-0211-8841-B237-0263B0AFA1E1}" dt="2020-11-25T01:52:56.259" v="14832" actId="2696"/>
        <pc:sldMkLst>
          <pc:docMk/>
          <pc:sldMk cId="1004572009" sldId="366"/>
        </pc:sldMkLst>
        <pc:spChg chg="mod">
          <ac:chgData name="ANWAR AMAR" userId="c1720d63-2acc-4633-aa0b-51ca7356e534" providerId="ADAL" clId="{04839168-0211-8841-B237-0263B0AFA1E1}" dt="2020-11-25T01:43:05.330" v="14220" actId="20577"/>
          <ac:spMkLst>
            <pc:docMk/>
            <pc:sldMk cId="1004572009" sldId="366"/>
            <ac:spMk id="2" creationId="{06FF0424-028B-B64B-8E4C-84ADFCB5B0C7}"/>
          </ac:spMkLst>
        </pc:spChg>
        <pc:spChg chg="add del mod">
          <ac:chgData name="ANWAR AMAR" userId="c1720d63-2acc-4633-aa0b-51ca7356e534" providerId="ADAL" clId="{04839168-0211-8841-B237-0263B0AFA1E1}" dt="2020-11-25T01:50:29.647" v="14438" actId="20577"/>
          <ac:spMkLst>
            <pc:docMk/>
            <pc:sldMk cId="1004572009" sldId="366"/>
            <ac:spMk id="3" creationId="{546FDFE4-697F-3649-B148-82BBE6F68AB9}"/>
          </ac:spMkLst>
        </pc:spChg>
        <pc:spChg chg="add del mod">
          <ac:chgData name="ANWAR AMAR" userId="c1720d63-2acc-4633-aa0b-51ca7356e534" providerId="ADAL" clId="{04839168-0211-8841-B237-0263B0AFA1E1}" dt="2020-11-25T01:43:09.747" v="14222"/>
          <ac:spMkLst>
            <pc:docMk/>
            <pc:sldMk cId="1004572009" sldId="366"/>
            <ac:spMk id="4" creationId="{9EF4C61F-13CE-4043-B12A-F6C2CE31777E}"/>
          </ac:spMkLst>
        </pc:spChg>
        <pc:spChg chg="add del mod">
          <ac:chgData name="ANWAR AMAR" userId="c1720d63-2acc-4633-aa0b-51ca7356e534" providerId="ADAL" clId="{04839168-0211-8841-B237-0263B0AFA1E1}" dt="2020-11-25T01:50:13.860" v="14435" actId="478"/>
          <ac:spMkLst>
            <pc:docMk/>
            <pc:sldMk cId="1004572009" sldId="366"/>
            <ac:spMk id="5" creationId="{2D775876-8FEA-2D45-B8E1-64079A4388C3}"/>
          </ac:spMkLst>
        </pc:spChg>
        <pc:spChg chg="add del">
          <ac:chgData name="ANWAR AMAR" userId="c1720d63-2acc-4633-aa0b-51ca7356e534" providerId="ADAL" clId="{04839168-0211-8841-B237-0263B0AFA1E1}" dt="2020-11-25T01:49:32.237" v="14322" actId="478"/>
          <ac:spMkLst>
            <pc:docMk/>
            <pc:sldMk cId="1004572009" sldId="366"/>
            <ac:spMk id="6" creationId="{ACD570AB-814B-5543-B9E0-7D6B92401CA7}"/>
          </ac:spMkLst>
        </pc:spChg>
      </pc:sldChg>
      <pc:sldChg chg="addSp modSp add mod">
        <pc:chgData name="ANWAR AMAR" userId="c1720d63-2acc-4633-aa0b-51ca7356e534" providerId="ADAL" clId="{04839168-0211-8841-B237-0263B0AFA1E1}" dt="2020-11-25T04:09:21.693" v="21330"/>
        <pc:sldMkLst>
          <pc:docMk/>
          <pc:sldMk cId="3789722643" sldId="367"/>
        </pc:sldMkLst>
        <pc:spChg chg="mod">
          <ac:chgData name="ANWAR AMAR" userId="c1720d63-2acc-4633-aa0b-51ca7356e534" providerId="ADAL" clId="{04839168-0211-8841-B237-0263B0AFA1E1}" dt="2020-11-25T01:50:50.236" v="14450" actId="20577"/>
          <ac:spMkLst>
            <pc:docMk/>
            <pc:sldMk cId="3789722643" sldId="367"/>
            <ac:spMk id="2" creationId="{0945D91B-47B1-874A-997F-A5821724B21E}"/>
          </ac:spMkLst>
        </pc:spChg>
        <pc:spChg chg="mod">
          <ac:chgData name="ANWAR AMAR" userId="c1720d63-2acc-4633-aa0b-51ca7356e534" providerId="ADAL" clId="{04839168-0211-8841-B237-0263B0AFA1E1}" dt="2020-11-25T04:09:21.693" v="21330"/>
          <ac:spMkLst>
            <pc:docMk/>
            <pc:sldMk cId="3789722643" sldId="367"/>
            <ac:spMk id="3" creationId="{96A059E1-337F-5145-B76D-96D6391A9208}"/>
          </ac:spMkLst>
        </pc:spChg>
        <pc:spChg chg="add mod">
          <ac:chgData name="ANWAR AMAR" userId="c1720d63-2acc-4633-aa0b-51ca7356e534" providerId="ADAL" clId="{04839168-0211-8841-B237-0263B0AFA1E1}" dt="2020-11-25T01:56:46.702" v="14843" actId="14100"/>
          <ac:spMkLst>
            <pc:docMk/>
            <pc:sldMk cId="3789722643" sldId="367"/>
            <ac:spMk id="5" creationId="{E3248EFA-56B8-BC41-AC36-98229261A919}"/>
          </ac:spMkLst>
        </pc:spChg>
        <pc:picChg chg="mod">
          <ac:chgData name="ANWAR AMAR" userId="c1720d63-2acc-4633-aa0b-51ca7356e534" providerId="ADAL" clId="{04839168-0211-8841-B237-0263B0AFA1E1}" dt="2020-11-25T01:56:41.952" v="14841" actId="14100"/>
          <ac:picMkLst>
            <pc:docMk/>
            <pc:sldMk cId="3789722643" sldId="367"/>
            <ac:picMk id="4" creationId="{B13ED870-A856-0E4C-8590-5B9FA0C8DCC3}"/>
          </ac:picMkLst>
        </pc:picChg>
      </pc:sldChg>
      <pc:sldChg chg="addSp delSp modSp new mod">
        <pc:chgData name="ANWAR AMAR" userId="c1720d63-2acc-4633-aa0b-51ca7356e534" providerId="ADAL" clId="{04839168-0211-8841-B237-0263B0AFA1E1}" dt="2020-11-25T04:09:23.684" v="21331"/>
        <pc:sldMkLst>
          <pc:docMk/>
          <pc:sldMk cId="3294513848" sldId="368"/>
        </pc:sldMkLst>
        <pc:spChg chg="mod">
          <ac:chgData name="ANWAR AMAR" userId="c1720d63-2acc-4633-aa0b-51ca7356e534" providerId="ADAL" clId="{04839168-0211-8841-B237-0263B0AFA1E1}" dt="2020-11-25T01:56:54.248" v="14851" actId="20577"/>
          <ac:spMkLst>
            <pc:docMk/>
            <pc:sldMk cId="3294513848" sldId="368"/>
            <ac:spMk id="2" creationId="{7F74EA93-7145-B44A-8902-D852F72165DD}"/>
          </ac:spMkLst>
        </pc:spChg>
        <pc:spChg chg="mod">
          <ac:chgData name="ANWAR AMAR" userId="c1720d63-2acc-4633-aa0b-51ca7356e534" providerId="ADAL" clId="{04839168-0211-8841-B237-0263B0AFA1E1}" dt="2020-11-25T04:09:23.684" v="21331"/>
          <ac:spMkLst>
            <pc:docMk/>
            <pc:sldMk cId="3294513848" sldId="368"/>
            <ac:spMk id="3" creationId="{E30EA04D-B929-FE4B-BE99-9EBEEE832E62}"/>
          </ac:spMkLst>
        </pc:spChg>
        <pc:spChg chg="add del mod">
          <ac:chgData name="ANWAR AMAR" userId="c1720d63-2acc-4633-aa0b-51ca7356e534" providerId="ADAL" clId="{04839168-0211-8841-B237-0263B0AFA1E1}" dt="2020-11-25T01:57:09.664" v="14889" actId="478"/>
          <ac:spMkLst>
            <pc:docMk/>
            <pc:sldMk cId="3294513848" sldId="368"/>
            <ac:spMk id="4" creationId="{BB0DE6F3-F971-6749-9C99-FD7ACABE4975}"/>
          </ac:spMkLst>
        </pc:spChg>
        <pc:spChg chg="add mod">
          <ac:chgData name="ANWAR AMAR" userId="c1720d63-2acc-4633-aa0b-51ca7356e534" providerId="ADAL" clId="{04839168-0211-8841-B237-0263B0AFA1E1}" dt="2020-11-25T01:58:16.833" v="14976" actId="1076"/>
          <ac:spMkLst>
            <pc:docMk/>
            <pc:sldMk cId="3294513848" sldId="368"/>
            <ac:spMk id="5" creationId="{76FA59E9-76C2-0542-91F4-6C66473094FE}"/>
          </ac:spMkLst>
        </pc:spChg>
        <pc:spChg chg="add del mod">
          <ac:chgData name="ANWAR AMAR" userId="c1720d63-2acc-4633-aa0b-51ca7356e534" providerId="ADAL" clId="{04839168-0211-8841-B237-0263B0AFA1E1}" dt="2020-11-25T02:54:54.220" v="15528" actId="478"/>
          <ac:spMkLst>
            <pc:docMk/>
            <pc:sldMk cId="3294513848" sldId="368"/>
            <ac:spMk id="6" creationId="{0FA6E475-0685-7C41-ADA4-CF29649E5F8C}"/>
          </ac:spMkLst>
        </pc:spChg>
      </pc:sldChg>
      <pc:sldChg chg="addSp delSp modSp add mod modAnim">
        <pc:chgData name="ANWAR AMAR" userId="c1720d63-2acc-4633-aa0b-51ca7356e534" providerId="ADAL" clId="{04839168-0211-8841-B237-0263B0AFA1E1}" dt="2020-11-25T04:09:23.684" v="21331"/>
        <pc:sldMkLst>
          <pc:docMk/>
          <pc:sldMk cId="2678371266" sldId="369"/>
        </pc:sldMkLst>
        <pc:spChg chg="mod">
          <ac:chgData name="ANWAR AMAR" userId="c1720d63-2acc-4633-aa0b-51ca7356e534" providerId="ADAL" clId="{04839168-0211-8841-B237-0263B0AFA1E1}" dt="2020-11-25T02:08:34.311" v="15030" actId="20577"/>
          <ac:spMkLst>
            <pc:docMk/>
            <pc:sldMk cId="2678371266" sldId="369"/>
            <ac:spMk id="2" creationId="{7F74EA93-7145-B44A-8902-D852F72165DD}"/>
          </ac:spMkLst>
        </pc:spChg>
        <pc:spChg chg="mod">
          <ac:chgData name="ANWAR AMAR" userId="c1720d63-2acc-4633-aa0b-51ca7356e534" providerId="ADAL" clId="{04839168-0211-8841-B237-0263B0AFA1E1}" dt="2020-11-25T02:08:38.494" v="15032" actId="20577"/>
          <ac:spMkLst>
            <pc:docMk/>
            <pc:sldMk cId="2678371266" sldId="369"/>
            <ac:spMk id="3" creationId="{E30EA04D-B929-FE4B-BE99-9EBEEE832E62}"/>
          </ac:spMkLst>
        </pc:spChg>
        <pc:spChg chg="del mod">
          <ac:chgData name="ANWAR AMAR" userId="c1720d63-2acc-4633-aa0b-51ca7356e534" providerId="ADAL" clId="{04839168-0211-8841-B237-0263B0AFA1E1}" dt="2020-11-25T02:09:36.566" v="15048" actId="478"/>
          <ac:spMkLst>
            <pc:docMk/>
            <pc:sldMk cId="2678371266" sldId="369"/>
            <ac:spMk id="5" creationId="{76FA59E9-76C2-0542-91F4-6C66473094FE}"/>
          </ac:spMkLst>
        </pc:spChg>
        <pc:spChg chg="mod">
          <ac:chgData name="ANWAR AMAR" userId="c1720d63-2acc-4633-aa0b-51ca7356e534" providerId="ADAL" clId="{04839168-0211-8841-B237-0263B0AFA1E1}" dt="2020-11-25T02:13:56.001" v="15239" actId="1076"/>
          <ac:spMkLst>
            <pc:docMk/>
            <pc:sldMk cId="2678371266" sldId="369"/>
            <ac:spMk id="6" creationId="{0FA6E475-0685-7C41-ADA4-CF29649E5F8C}"/>
          </ac:spMkLst>
        </pc:spChg>
        <pc:spChg chg="add mod">
          <ac:chgData name="ANWAR AMAR" userId="c1720d63-2acc-4633-aa0b-51ca7356e534" providerId="ADAL" clId="{04839168-0211-8841-B237-0263B0AFA1E1}" dt="2020-11-25T02:13:56.001" v="15239" actId="1076"/>
          <ac:spMkLst>
            <pc:docMk/>
            <pc:sldMk cId="2678371266" sldId="369"/>
            <ac:spMk id="7" creationId="{DD71457A-96B0-DE4D-90DC-2C38E137003F}"/>
          </ac:spMkLst>
        </pc:spChg>
        <pc:spChg chg="add mod">
          <ac:chgData name="ANWAR AMAR" userId="c1720d63-2acc-4633-aa0b-51ca7356e534" providerId="ADAL" clId="{04839168-0211-8841-B237-0263B0AFA1E1}" dt="2020-11-25T02:13:56.001" v="15239" actId="1076"/>
          <ac:spMkLst>
            <pc:docMk/>
            <pc:sldMk cId="2678371266" sldId="369"/>
            <ac:spMk id="8" creationId="{D18A7868-9197-0645-A745-F4C6BE030A10}"/>
          </ac:spMkLst>
        </pc:spChg>
        <pc:spChg chg="add mod">
          <ac:chgData name="ANWAR AMAR" userId="c1720d63-2acc-4633-aa0b-51ca7356e534" providerId="ADAL" clId="{04839168-0211-8841-B237-0263B0AFA1E1}" dt="2020-11-25T02:13:56.001" v="15239" actId="1076"/>
          <ac:spMkLst>
            <pc:docMk/>
            <pc:sldMk cId="2678371266" sldId="369"/>
            <ac:spMk id="9" creationId="{70C2F4DB-99C4-D24C-B1CF-D5435BE9622A}"/>
          </ac:spMkLst>
        </pc:spChg>
        <pc:spChg chg="add del mod">
          <ac:chgData name="ANWAR AMAR" userId="c1720d63-2acc-4633-aa0b-51ca7356e534" providerId="ADAL" clId="{04839168-0211-8841-B237-0263B0AFA1E1}" dt="2020-11-25T02:09:36.566" v="15048" actId="478"/>
          <ac:spMkLst>
            <pc:docMk/>
            <pc:sldMk cId="2678371266" sldId="369"/>
            <ac:spMk id="10" creationId="{2A24EC6E-CF37-DA42-AA85-ED00B519EDA4}"/>
          </ac:spMkLst>
        </pc:spChg>
        <pc:spChg chg="add del mod">
          <ac:chgData name="ANWAR AMAR" userId="c1720d63-2acc-4633-aa0b-51ca7356e534" providerId="ADAL" clId="{04839168-0211-8841-B237-0263B0AFA1E1}" dt="2020-11-25T02:09:36.566" v="15048" actId="478"/>
          <ac:spMkLst>
            <pc:docMk/>
            <pc:sldMk cId="2678371266" sldId="369"/>
            <ac:spMk id="11" creationId="{06DE759A-8ED3-C347-B72E-507AFE7D5471}"/>
          </ac:spMkLst>
        </pc:spChg>
        <pc:spChg chg="add del mod">
          <ac:chgData name="ANWAR AMAR" userId="c1720d63-2acc-4633-aa0b-51ca7356e534" providerId="ADAL" clId="{04839168-0211-8841-B237-0263B0AFA1E1}" dt="2020-11-25T02:09:36.566" v="15048" actId="478"/>
          <ac:spMkLst>
            <pc:docMk/>
            <pc:sldMk cId="2678371266" sldId="369"/>
            <ac:spMk id="12" creationId="{6C7718A0-7174-C64E-8F3A-635C791DE812}"/>
          </ac:spMkLst>
        </pc:spChg>
        <pc:spChg chg="add mod">
          <ac:chgData name="ANWAR AMAR" userId="c1720d63-2acc-4633-aa0b-51ca7356e534" providerId="ADAL" clId="{04839168-0211-8841-B237-0263B0AFA1E1}" dt="2020-11-25T04:09:23.684" v="21331"/>
          <ac:spMkLst>
            <pc:docMk/>
            <pc:sldMk cId="2678371266" sldId="369"/>
            <ac:spMk id="17" creationId="{9EE61069-DAA0-0442-BD9B-57202EF35091}"/>
          </ac:spMkLst>
        </pc:spChg>
        <pc:spChg chg="add mod">
          <ac:chgData name="ANWAR AMAR" userId="c1720d63-2acc-4633-aa0b-51ca7356e534" providerId="ADAL" clId="{04839168-0211-8841-B237-0263B0AFA1E1}" dt="2020-11-25T02:13:58.448" v="15240" actId="1076"/>
          <ac:spMkLst>
            <pc:docMk/>
            <pc:sldMk cId="2678371266" sldId="369"/>
            <ac:spMk id="18" creationId="{1D5E3A64-0E6F-E742-B9E5-9853088D5EB3}"/>
          </ac:spMkLst>
        </pc:spChg>
        <pc:spChg chg="add mod">
          <ac:chgData name="ANWAR AMAR" userId="c1720d63-2acc-4633-aa0b-51ca7356e534" providerId="ADAL" clId="{04839168-0211-8841-B237-0263B0AFA1E1}" dt="2020-11-25T02:14:18.690" v="15244" actId="207"/>
          <ac:spMkLst>
            <pc:docMk/>
            <pc:sldMk cId="2678371266" sldId="369"/>
            <ac:spMk id="19" creationId="{38A8296B-AD34-B24A-9B92-5FF948E1A31E}"/>
          </ac:spMkLst>
        </pc:spChg>
        <pc:picChg chg="add mod modCrop">
          <ac:chgData name="ANWAR AMAR" userId="c1720d63-2acc-4633-aa0b-51ca7356e534" providerId="ADAL" clId="{04839168-0211-8841-B237-0263B0AFA1E1}" dt="2020-11-25T02:13:56.001" v="15239" actId="1076"/>
          <ac:picMkLst>
            <pc:docMk/>
            <pc:sldMk cId="2678371266" sldId="369"/>
            <ac:picMk id="13" creationId="{29C75D57-91DE-CE4C-9BD5-F9A33B82DA8A}"/>
          </ac:picMkLst>
        </pc:picChg>
        <pc:picChg chg="add mod modCrop">
          <ac:chgData name="ANWAR AMAR" userId="c1720d63-2acc-4633-aa0b-51ca7356e534" providerId="ADAL" clId="{04839168-0211-8841-B237-0263B0AFA1E1}" dt="2020-11-25T02:13:56.001" v="15239" actId="1076"/>
          <ac:picMkLst>
            <pc:docMk/>
            <pc:sldMk cId="2678371266" sldId="369"/>
            <ac:picMk id="14" creationId="{44BBFD84-2B77-E645-85A3-CDECFB9FFCD7}"/>
          </ac:picMkLst>
        </pc:picChg>
        <pc:picChg chg="add mod modCrop">
          <ac:chgData name="ANWAR AMAR" userId="c1720d63-2acc-4633-aa0b-51ca7356e534" providerId="ADAL" clId="{04839168-0211-8841-B237-0263B0AFA1E1}" dt="2020-11-25T02:13:56.001" v="15239" actId="1076"/>
          <ac:picMkLst>
            <pc:docMk/>
            <pc:sldMk cId="2678371266" sldId="369"/>
            <ac:picMk id="15" creationId="{D663C165-4765-9A4E-9725-ED9F0BBD5D47}"/>
          </ac:picMkLst>
        </pc:picChg>
        <pc:picChg chg="add mod modCrop">
          <ac:chgData name="ANWAR AMAR" userId="c1720d63-2acc-4633-aa0b-51ca7356e534" providerId="ADAL" clId="{04839168-0211-8841-B237-0263B0AFA1E1}" dt="2020-11-25T02:13:56.001" v="15239" actId="1076"/>
          <ac:picMkLst>
            <pc:docMk/>
            <pc:sldMk cId="2678371266" sldId="369"/>
            <ac:picMk id="16" creationId="{8D51738F-5C8E-D547-8B98-C18D1DF7391D}"/>
          </ac:picMkLst>
        </pc:picChg>
      </pc:sldChg>
      <pc:sldChg chg="addSp delSp modSp new mod delAnim modAnim">
        <pc:chgData name="ANWAR AMAR" userId="c1720d63-2acc-4633-aa0b-51ca7356e534" providerId="ADAL" clId="{04839168-0211-8841-B237-0263B0AFA1E1}" dt="2020-11-25T04:09:28.412" v="21332" actId="313"/>
        <pc:sldMkLst>
          <pc:docMk/>
          <pc:sldMk cId="4137584270" sldId="370"/>
        </pc:sldMkLst>
        <pc:spChg chg="mod">
          <ac:chgData name="ANWAR AMAR" userId="c1720d63-2acc-4633-aa0b-51ca7356e534" providerId="ADAL" clId="{04839168-0211-8841-B237-0263B0AFA1E1}" dt="2020-11-25T02:51:03.033" v="15323" actId="20577"/>
          <ac:spMkLst>
            <pc:docMk/>
            <pc:sldMk cId="4137584270" sldId="370"/>
            <ac:spMk id="2" creationId="{3253B56D-BED5-7146-9FDE-07F69535AA99}"/>
          </ac:spMkLst>
        </pc:spChg>
        <pc:spChg chg="mod">
          <ac:chgData name="ANWAR AMAR" userId="c1720d63-2acc-4633-aa0b-51ca7356e534" providerId="ADAL" clId="{04839168-0211-8841-B237-0263B0AFA1E1}" dt="2020-11-25T04:09:28.412" v="21332" actId="313"/>
          <ac:spMkLst>
            <pc:docMk/>
            <pc:sldMk cId="4137584270" sldId="370"/>
            <ac:spMk id="3" creationId="{DE0A111B-7E1B-9B47-B4B5-D6EDFA6EFA06}"/>
          </ac:spMkLst>
        </pc:spChg>
        <pc:spChg chg="add mod">
          <ac:chgData name="ANWAR AMAR" userId="c1720d63-2acc-4633-aa0b-51ca7356e534" providerId="ADAL" clId="{04839168-0211-8841-B237-0263B0AFA1E1}" dt="2020-11-25T02:51:57.075" v="15499" actId="1076"/>
          <ac:spMkLst>
            <pc:docMk/>
            <pc:sldMk cId="4137584270" sldId="370"/>
            <ac:spMk id="4" creationId="{295A3C72-3626-D449-8BC7-74FC83F6F858}"/>
          </ac:spMkLst>
        </pc:spChg>
        <pc:spChg chg="add mod">
          <ac:chgData name="ANWAR AMAR" userId="c1720d63-2acc-4633-aa0b-51ca7356e534" providerId="ADAL" clId="{04839168-0211-8841-B237-0263B0AFA1E1}" dt="2020-11-25T02:51:57.075" v="15499" actId="1076"/>
          <ac:spMkLst>
            <pc:docMk/>
            <pc:sldMk cId="4137584270" sldId="370"/>
            <ac:spMk id="5" creationId="{54519571-1669-224A-BDA3-354A4488EA46}"/>
          </ac:spMkLst>
        </pc:spChg>
        <pc:spChg chg="add mod">
          <ac:chgData name="ANWAR AMAR" userId="c1720d63-2acc-4633-aa0b-51ca7356e534" providerId="ADAL" clId="{04839168-0211-8841-B237-0263B0AFA1E1}" dt="2020-11-25T02:51:57.075" v="15499" actId="1076"/>
          <ac:spMkLst>
            <pc:docMk/>
            <pc:sldMk cId="4137584270" sldId="370"/>
            <ac:spMk id="6" creationId="{33DBEDFC-D531-C24E-9492-50057B0671CA}"/>
          </ac:spMkLst>
        </pc:spChg>
        <pc:spChg chg="add mod">
          <ac:chgData name="ANWAR AMAR" userId="c1720d63-2acc-4633-aa0b-51ca7356e534" providerId="ADAL" clId="{04839168-0211-8841-B237-0263B0AFA1E1}" dt="2020-11-25T02:51:57.075" v="15499" actId="1076"/>
          <ac:spMkLst>
            <pc:docMk/>
            <pc:sldMk cId="4137584270" sldId="370"/>
            <ac:spMk id="7" creationId="{3EE6CCA2-5269-644D-8E57-9A2DFE4647B4}"/>
          </ac:spMkLst>
        </pc:spChg>
        <pc:spChg chg="add del mod">
          <ac:chgData name="ANWAR AMAR" userId="c1720d63-2acc-4633-aa0b-51ca7356e534" providerId="ADAL" clId="{04839168-0211-8841-B237-0263B0AFA1E1}" dt="2020-11-25T02:53:00.330" v="15501" actId="478"/>
          <ac:spMkLst>
            <pc:docMk/>
            <pc:sldMk cId="4137584270" sldId="370"/>
            <ac:spMk id="12" creationId="{CD613EAB-9993-6344-8055-83AAC4956DA5}"/>
          </ac:spMkLst>
        </pc:spChg>
        <pc:spChg chg="add del mod">
          <ac:chgData name="ANWAR AMAR" userId="c1720d63-2acc-4633-aa0b-51ca7356e534" providerId="ADAL" clId="{04839168-0211-8841-B237-0263B0AFA1E1}" dt="2020-11-25T02:53:00.330" v="15501" actId="478"/>
          <ac:spMkLst>
            <pc:docMk/>
            <pc:sldMk cId="4137584270" sldId="370"/>
            <ac:spMk id="13" creationId="{BD65D794-F8AD-FB4D-B98C-52CA594F7B57}"/>
          </ac:spMkLst>
        </pc:spChg>
        <pc:spChg chg="add del mod">
          <ac:chgData name="ANWAR AMAR" userId="c1720d63-2acc-4633-aa0b-51ca7356e534" providerId="ADAL" clId="{04839168-0211-8841-B237-0263B0AFA1E1}" dt="2020-11-25T02:53:00.330" v="15501" actId="478"/>
          <ac:spMkLst>
            <pc:docMk/>
            <pc:sldMk cId="4137584270" sldId="370"/>
            <ac:spMk id="14" creationId="{95FE404A-FBBB-B74A-BE75-2722DABA9FB9}"/>
          </ac:spMkLst>
        </pc:spChg>
        <pc:spChg chg="add del mod">
          <ac:chgData name="ANWAR AMAR" userId="c1720d63-2acc-4633-aa0b-51ca7356e534" providerId="ADAL" clId="{04839168-0211-8841-B237-0263B0AFA1E1}" dt="2020-11-25T02:53:00.330" v="15501" actId="478"/>
          <ac:spMkLst>
            <pc:docMk/>
            <pc:sldMk cId="4137584270" sldId="370"/>
            <ac:spMk id="15" creationId="{B1C8A091-6914-2746-A498-7155B51A60F8}"/>
          </ac:spMkLst>
        </pc:spChg>
        <pc:spChg chg="add mod">
          <ac:chgData name="ANWAR AMAR" userId="c1720d63-2acc-4633-aa0b-51ca7356e534" providerId="ADAL" clId="{04839168-0211-8841-B237-0263B0AFA1E1}" dt="2020-11-25T02:53:14.501" v="15504" actId="14100"/>
          <ac:spMkLst>
            <pc:docMk/>
            <pc:sldMk cId="4137584270" sldId="370"/>
            <ac:spMk id="20" creationId="{0DE69B81-54E2-1943-9DE0-0CC1552C84FD}"/>
          </ac:spMkLst>
        </pc:spChg>
        <pc:spChg chg="add mod">
          <ac:chgData name="ANWAR AMAR" userId="c1720d63-2acc-4633-aa0b-51ca7356e534" providerId="ADAL" clId="{04839168-0211-8841-B237-0263B0AFA1E1}" dt="2020-11-25T02:53:19.745" v="15506" actId="1076"/>
          <ac:spMkLst>
            <pc:docMk/>
            <pc:sldMk cId="4137584270" sldId="370"/>
            <ac:spMk id="21" creationId="{B0BF6106-31D6-CD4C-811F-2CB65F96EDDC}"/>
          </ac:spMkLst>
        </pc:spChg>
        <pc:spChg chg="add mod">
          <ac:chgData name="ANWAR AMAR" userId="c1720d63-2acc-4633-aa0b-51ca7356e534" providerId="ADAL" clId="{04839168-0211-8841-B237-0263B0AFA1E1}" dt="2020-11-25T02:53:24.977" v="15508" actId="1076"/>
          <ac:spMkLst>
            <pc:docMk/>
            <pc:sldMk cId="4137584270" sldId="370"/>
            <ac:spMk id="22" creationId="{E868F843-5C10-9C46-B319-5E74108D44EA}"/>
          </ac:spMkLst>
        </pc:spChg>
        <pc:spChg chg="add mod">
          <ac:chgData name="ANWAR AMAR" userId="c1720d63-2acc-4633-aa0b-51ca7356e534" providerId="ADAL" clId="{04839168-0211-8841-B237-0263B0AFA1E1}" dt="2020-11-25T02:53:29.020" v="15510" actId="1076"/>
          <ac:spMkLst>
            <pc:docMk/>
            <pc:sldMk cId="4137584270" sldId="370"/>
            <ac:spMk id="23" creationId="{241742A9-B1B4-694D-B952-B0815A63334F}"/>
          </ac:spMkLst>
        </pc:spChg>
        <pc:spChg chg="add mod">
          <ac:chgData name="ANWAR AMAR" userId="c1720d63-2acc-4633-aa0b-51ca7356e534" providerId="ADAL" clId="{04839168-0211-8841-B237-0263B0AFA1E1}" dt="2020-11-25T02:53:34.006" v="15512" actId="1076"/>
          <ac:spMkLst>
            <pc:docMk/>
            <pc:sldMk cId="4137584270" sldId="370"/>
            <ac:spMk id="24" creationId="{A383533B-3273-2140-B255-CDA95394B5CC}"/>
          </ac:spMkLst>
        </pc:spChg>
        <pc:spChg chg="add mod">
          <ac:chgData name="ANWAR AMAR" userId="c1720d63-2acc-4633-aa0b-51ca7356e534" providerId="ADAL" clId="{04839168-0211-8841-B237-0263B0AFA1E1}" dt="2020-11-25T02:53:39.338" v="15514" actId="1076"/>
          <ac:spMkLst>
            <pc:docMk/>
            <pc:sldMk cId="4137584270" sldId="370"/>
            <ac:spMk id="25" creationId="{C8F279DF-6467-FA4B-B1C7-EA8A861BFD42}"/>
          </ac:spMkLst>
        </pc:spChg>
        <pc:spChg chg="add mod">
          <ac:chgData name="ANWAR AMAR" userId="c1720d63-2acc-4633-aa0b-51ca7356e534" providerId="ADAL" clId="{04839168-0211-8841-B237-0263B0AFA1E1}" dt="2020-11-25T02:53:44.528" v="15516" actId="1076"/>
          <ac:spMkLst>
            <pc:docMk/>
            <pc:sldMk cId="4137584270" sldId="370"/>
            <ac:spMk id="26" creationId="{F9EF2359-5158-524B-ACBA-B285D5A8EB1A}"/>
          </ac:spMkLst>
        </pc:spChg>
        <pc:spChg chg="add mod">
          <ac:chgData name="ANWAR AMAR" userId="c1720d63-2acc-4633-aa0b-51ca7356e534" providerId="ADAL" clId="{04839168-0211-8841-B237-0263B0AFA1E1}" dt="2020-11-25T02:53:56.634" v="15518" actId="1076"/>
          <ac:spMkLst>
            <pc:docMk/>
            <pc:sldMk cId="4137584270" sldId="370"/>
            <ac:spMk id="27" creationId="{886B469A-11E5-8440-B8B2-0686BC9C1CF0}"/>
          </ac:spMkLst>
        </pc:spChg>
        <pc:spChg chg="add mod">
          <ac:chgData name="ANWAR AMAR" userId="c1720d63-2acc-4633-aa0b-51ca7356e534" providerId="ADAL" clId="{04839168-0211-8841-B237-0263B0AFA1E1}" dt="2020-11-25T02:53:56.634" v="15518" actId="1076"/>
          <ac:spMkLst>
            <pc:docMk/>
            <pc:sldMk cId="4137584270" sldId="370"/>
            <ac:spMk id="28" creationId="{AC3BBECB-A449-4340-8435-D14093B7E199}"/>
          </ac:spMkLst>
        </pc:spChg>
        <pc:spChg chg="add mod">
          <ac:chgData name="ANWAR AMAR" userId="c1720d63-2acc-4633-aa0b-51ca7356e534" providerId="ADAL" clId="{04839168-0211-8841-B237-0263B0AFA1E1}" dt="2020-11-25T02:53:56.634" v="15518" actId="1076"/>
          <ac:spMkLst>
            <pc:docMk/>
            <pc:sldMk cId="4137584270" sldId="370"/>
            <ac:spMk id="29" creationId="{FE93F4A9-713F-D54F-84D3-4674E49D8B33}"/>
          </ac:spMkLst>
        </pc:spChg>
        <pc:spChg chg="add mod">
          <ac:chgData name="ANWAR AMAR" userId="c1720d63-2acc-4633-aa0b-51ca7356e534" providerId="ADAL" clId="{04839168-0211-8841-B237-0263B0AFA1E1}" dt="2020-11-25T02:53:56.634" v="15518" actId="1076"/>
          <ac:spMkLst>
            <pc:docMk/>
            <pc:sldMk cId="4137584270" sldId="370"/>
            <ac:spMk id="30" creationId="{D880CCD4-306C-494D-9152-D1226249AE0C}"/>
          </ac:spMkLst>
        </pc:spChg>
        <pc:spChg chg="add mod">
          <ac:chgData name="ANWAR AMAR" userId="c1720d63-2acc-4633-aa0b-51ca7356e534" providerId="ADAL" clId="{04839168-0211-8841-B237-0263B0AFA1E1}" dt="2020-11-25T02:53:56.634" v="15518" actId="1076"/>
          <ac:spMkLst>
            <pc:docMk/>
            <pc:sldMk cId="4137584270" sldId="370"/>
            <ac:spMk id="31" creationId="{B072C5C4-6CF3-F943-AF9F-8B70B95A71C9}"/>
          </ac:spMkLst>
        </pc:spChg>
        <pc:spChg chg="add mod">
          <ac:chgData name="ANWAR AMAR" userId="c1720d63-2acc-4633-aa0b-51ca7356e534" providerId="ADAL" clId="{04839168-0211-8841-B237-0263B0AFA1E1}" dt="2020-11-25T02:53:56.634" v="15518" actId="1076"/>
          <ac:spMkLst>
            <pc:docMk/>
            <pc:sldMk cId="4137584270" sldId="370"/>
            <ac:spMk id="32" creationId="{A8E4821D-99E7-CE47-8565-43D8AAADDB01}"/>
          </ac:spMkLst>
        </pc:spChg>
        <pc:spChg chg="add mod">
          <ac:chgData name="ANWAR AMAR" userId="c1720d63-2acc-4633-aa0b-51ca7356e534" providerId="ADAL" clId="{04839168-0211-8841-B237-0263B0AFA1E1}" dt="2020-11-25T02:53:56.634" v="15518" actId="1076"/>
          <ac:spMkLst>
            <pc:docMk/>
            <pc:sldMk cId="4137584270" sldId="370"/>
            <ac:spMk id="33" creationId="{6A8114D5-098E-7E45-BF54-D2F0FFCBC6F3}"/>
          </ac:spMkLst>
        </pc:spChg>
        <pc:spChg chg="add mod">
          <ac:chgData name="ANWAR AMAR" userId="c1720d63-2acc-4633-aa0b-51ca7356e534" providerId="ADAL" clId="{04839168-0211-8841-B237-0263B0AFA1E1}" dt="2020-11-25T02:54:06.199" v="15520" actId="1076"/>
          <ac:spMkLst>
            <pc:docMk/>
            <pc:sldMk cId="4137584270" sldId="370"/>
            <ac:spMk id="34" creationId="{33ECFF4C-7D4A-3A40-95A4-4BFB4262E34F}"/>
          </ac:spMkLst>
        </pc:spChg>
        <pc:spChg chg="add mod">
          <ac:chgData name="ANWAR AMAR" userId="c1720d63-2acc-4633-aa0b-51ca7356e534" providerId="ADAL" clId="{04839168-0211-8841-B237-0263B0AFA1E1}" dt="2020-11-25T02:54:11.781" v="15522" actId="1076"/>
          <ac:spMkLst>
            <pc:docMk/>
            <pc:sldMk cId="4137584270" sldId="370"/>
            <ac:spMk id="35" creationId="{C107A2F2-77D2-0F44-AADB-E5488C316805}"/>
          </ac:spMkLst>
        </pc:spChg>
        <pc:spChg chg="add mod">
          <ac:chgData name="ANWAR AMAR" userId="c1720d63-2acc-4633-aa0b-51ca7356e534" providerId="ADAL" clId="{04839168-0211-8841-B237-0263B0AFA1E1}" dt="2020-11-25T02:54:25.475" v="15527" actId="1076"/>
          <ac:spMkLst>
            <pc:docMk/>
            <pc:sldMk cId="4137584270" sldId="370"/>
            <ac:spMk id="36" creationId="{03875595-BDF6-A542-9D1E-C93ABDE7B504}"/>
          </ac:spMkLst>
        </pc:spChg>
        <pc:spChg chg="add mod">
          <ac:chgData name="ANWAR AMAR" userId="c1720d63-2acc-4633-aa0b-51ca7356e534" providerId="ADAL" clId="{04839168-0211-8841-B237-0263B0AFA1E1}" dt="2020-11-25T02:54:21.533" v="15526" actId="1076"/>
          <ac:spMkLst>
            <pc:docMk/>
            <pc:sldMk cId="4137584270" sldId="370"/>
            <ac:spMk id="37" creationId="{ADE67E1B-17D8-A34D-A9F2-CB4CB2EE4205}"/>
          </ac:spMkLst>
        </pc:spChg>
        <pc:spChg chg="add mod">
          <ac:chgData name="ANWAR AMAR" userId="c1720d63-2acc-4633-aa0b-51ca7356e534" providerId="ADAL" clId="{04839168-0211-8841-B237-0263B0AFA1E1}" dt="2020-11-25T02:55:41.293" v="15531" actId="1076"/>
          <ac:spMkLst>
            <pc:docMk/>
            <pc:sldMk cId="4137584270" sldId="370"/>
            <ac:spMk id="38" creationId="{22286FE3-C8C7-0F4D-B0AB-18214869076E}"/>
          </ac:spMkLst>
        </pc:spChg>
        <pc:spChg chg="add mod">
          <ac:chgData name="ANWAR AMAR" userId="c1720d63-2acc-4633-aa0b-51ca7356e534" providerId="ADAL" clId="{04839168-0211-8841-B237-0263B0AFA1E1}" dt="2020-11-25T02:56:00.580" v="15534" actId="11530"/>
          <ac:spMkLst>
            <pc:docMk/>
            <pc:sldMk cId="4137584270" sldId="370"/>
            <ac:spMk id="39" creationId="{A2379D92-DAC6-C64D-B703-6A5DE12EE092}"/>
          </ac:spMkLst>
        </pc:spChg>
        <pc:spChg chg="add mod">
          <ac:chgData name="ANWAR AMAR" userId="c1720d63-2acc-4633-aa0b-51ca7356e534" providerId="ADAL" clId="{04839168-0211-8841-B237-0263B0AFA1E1}" dt="2020-11-25T02:56:15.287" v="15537" actId="11530"/>
          <ac:spMkLst>
            <pc:docMk/>
            <pc:sldMk cId="4137584270" sldId="370"/>
            <ac:spMk id="40" creationId="{E2558210-EBA1-6144-87A4-7501994F1FAF}"/>
          </ac:spMkLst>
        </pc:spChg>
        <pc:spChg chg="add mod">
          <ac:chgData name="ANWAR AMAR" userId="c1720d63-2acc-4633-aa0b-51ca7356e534" providerId="ADAL" clId="{04839168-0211-8841-B237-0263B0AFA1E1}" dt="2020-11-25T02:56:28.999" v="15540" actId="11530"/>
          <ac:spMkLst>
            <pc:docMk/>
            <pc:sldMk cId="4137584270" sldId="370"/>
            <ac:spMk id="41" creationId="{7308DF26-54DE-BD42-9AC9-7938F93E3052}"/>
          </ac:spMkLst>
        </pc:spChg>
        <pc:picChg chg="add mod">
          <ac:chgData name="ANWAR AMAR" userId="c1720d63-2acc-4633-aa0b-51ca7356e534" providerId="ADAL" clId="{04839168-0211-8841-B237-0263B0AFA1E1}" dt="2020-11-25T02:51:57.075" v="15499" actId="1076"/>
          <ac:picMkLst>
            <pc:docMk/>
            <pc:sldMk cId="4137584270" sldId="370"/>
            <ac:picMk id="8" creationId="{869EF0D6-8942-7E4C-A82B-D4CC9716AE1E}"/>
          </ac:picMkLst>
        </pc:picChg>
        <pc:picChg chg="add mod">
          <ac:chgData name="ANWAR AMAR" userId="c1720d63-2acc-4633-aa0b-51ca7356e534" providerId="ADAL" clId="{04839168-0211-8841-B237-0263B0AFA1E1}" dt="2020-11-25T02:51:57.075" v="15499" actId="1076"/>
          <ac:picMkLst>
            <pc:docMk/>
            <pc:sldMk cId="4137584270" sldId="370"/>
            <ac:picMk id="9" creationId="{1007F99B-4A7F-1749-9606-1789FB945627}"/>
          </ac:picMkLst>
        </pc:picChg>
        <pc:picChg chg="add mod">
          <ac:chgData name="ANWAR AMAR" userId="c1720d63-2acc-4633-aa0b-51ca7356e534" providerId="ADAL" clId="{04839168-0211-8841-B237-0263B0AFA1E1}" dt="2020-11-25T02:51:57.075" v="15499" actId="1076"/>
          <ac:picMkLst>
            <pc:docMk/>
            <pc:sldMk cId="4137584270" sldId="370"/>
            <ac:picMk id="10" creationId="{F5005D61-3189-F145-9D24-3D9A275D61D7}"/>
          </ac:picMkLst>
        </pc:picChg>
        <pc:picChg chg="add mod">
          <ac:chgData name="ANWAR AMAR" userId="c1720d63-2acc-4633-aa0b-51ca7356e534" providerId="ADAL" clId="{04839168-0211-8841-B237-0263B0AFA1E1}" dt="2020-11-25T02:51:57.075" v="15499" actId="1076"/>
          <ac:picMkLst>
            <pc:docMk/>
            <pc:sldMk cId="4137584270" sldId="370"/>
            <ac:picMk id="11" creationId="{D80E7DBF-0021-D847-809D-B6FDDE32DF25}"/>
          </ac:picMkLst>
        </pc:picChg>
        <pc:picChg chg="add del mod">
          <ac:chgData name="ANWAR AMAR" userId="c1720d63-2acc-4633-aa0b-51ca7356e534" providerId="ADAL" clId="{04839168-0211-8841-B237-0263B0AFA1E1}" dt="2020-11-25T02:53:00.330" v="15501" actId="478"/>
          <ac:picMkLst>
            <pc:docMk/>
            <pc:sldMk cId="4137584270" sldId="370"/>
            <ac:picMk id="16" creationId="{5076F4E5-A564-0942-8B40-1EC109C821C1}"/>
          </ac:picMkLst>
        </pc:picChg>
        <pc:picChg chg="add del mod">
          <ac:chgData name="ANWAR AMAR" userId="c1720d63-2acc-4633-aa0b-51ca7356e534" providerId="ADAL" clId="{04839168-0211-8841-B237-0263B0AFA1E1}" dt="2020-11-25T02:53:00.330" v="15501" actId="478"/>
          <ac:picMkLst>
            <pc:docMk/>
            <pc:sldMk cId="4137584270" sldId="370"/>
            <ac:picMk id="17" creationId="{6A5AE38C-B507-F84F-94B7-DC140E136FE2}"/>
          </ac:picMkLst>
        </pc:picChg>
        <pc:picChg chg="add del mod">
          <ac:chgData name="ANWAR AMAR" userId="c1720d63-2acc-4633-aa0b-51ca7356e534" providerId="ADAL" clId="{04839168-0211-8841-B237-0263B0AFA1E1}" dt="2020-11-25T02:53:00.330" v="15501" actId="478"/>
          <ac:picMkLst>
            <pc:docMk/>
            <pc:sldMk cId="4137584270" sldId="370"/>
            <ac:picMk id="18" creationId="{2EA8914D-2EBE-134F-9C5B-FE75D8C71847}"/>
          </ac:picMkLst>
        </pc:picChg>
        <pc:picChg chg="add del mod">
          <ac:chgData name="ANWAR AMAR" userId="c1720d63-2acc-4633-aa0b-51ca7356e534" providerId="ADAL" clId="{04839168-0211-8841-B237-0263B0AFA1E1}" dt="2020-11-25T02:53:00.330" v="15501" actId="478"/>
          <ac:picMkLst>
            <pc:docMk/>
            <pc:sldMk cId="4137584270" sldId="370"/>
            <ac:picMk id="19" creationId="{94777C6E-9B27-3047-BC59-A0BD4083874A}"/>
          </ac:picMkLst>
        </pc:picChg>
      </pc:sldChg>
      <pc:sldChg chg="modSp new mod">
        <pc:chgData name="ANWAR AMAR" userId="c1720d63-2acc-4633-aa0b-51ca7356e534" providerId="ADAL" clId="{04839168-0211-8841-B237-0263B0AFA1E1}" dt="2020-11-25T03:00:45.334" v="16022" actId="20577"/>
        <pc:sldMkLst>
          <pc:docMk/>
          <pc:sldMk cId="989999509" sldId="371"/>
        </pc:sldMkLst>
        <pc:spChg chg="mod">
          <ac:chgData name="ANWAR AMAR" userId="c1720d63-2acc-4633-aa0b-51ca7356e534" providerId="ADAL" clId="{04839168-0211-8841-B237-0263B0AFA1E1}" dt="2020-11-25T02:59:15.735" v="15640" actId="20577"/>
          <ac:spMkLst>
            <pc:docMk/>
            <pc:sldMk cId="989999509" sldId="371"/>
            <ac:spMk id="2" creationId="{CD49CFEE-3702-8E46-81CB-464E29A35173}"/>
          </ac:spMkLst>
        </pc:spChg>
        <pc:spChg chg="mod">
          <ac:chgData name="ANWAR AMAR" userId="c1720d63-2acc-4633-aa0b-51ca7356e534" providerId="ADAL" clId="{04839168-0211-8841-B237-0263B0AFA1E1}" dt="2020-11-25T03:00:45.334" v="16022" actId="20577"/>
          <ac:spMkLst>
            <pc:docMk/>
            <pc:sldMk cId="989999509" sldId="371"/>
            <ac:spMk id="3" creationId="{E36E6E67-6C02-0E43-9B21-05C6C78171B6}"/>
          </ac:spMkLst>
        </pc:spChg>
      </pc:sldChg>
      <pc:sldChg chg="modSp new mod">
        <pc:chgData name="ANWAR AMAR" userId="c1720d63-2acc-4633-aa0b-51ca7356e534" providerId="ADAL" clId="{04839168-0211-8841-B237-0263B0AFA1E1}" dt="2020-11-25T04:09:44.403" v="21342" actId="20577"/>
        <pc:sldMkLst>
          <pc:docMk/>
          <pc:sldMk cId="1415715849" sldId="372"/>
        </pc:sldMkLst>
        <pc:spChg chg="mod">
          <ac:chgData name="ANWAR AMAR" userId="c1720d63-2acc-4633-aa0b-51ca7356e534" providerId="ADAL" clId="{04839168-0211-8841-B237-0263B0AFA1E1}" dt="2020-11-25T03:00:49.152" v="16028" actId="20577"/>
          <ac:spMkLst>
            <pc:docMk/>
            <pc:sldMk cId="1415715849" sldId="372"/>
            <ac:spMk id="2" creationId="{DF5B28D4-DB32-0449-B180-5AFA1449EAA8}"/>
          </ac:spMkLst>
        </pc:spChg>
        <pc:spChg chg="mod">
          <ac:chgData name="ANWAR AMAR" userId="c1720d63-2acc-4633-aa0b-51ca7356e534" providerId="ADAL" clId="{04839168-0211-8841-B237-0263B0AFA1E1}" dt="2020-11-25T04:09:44.403" v="21342" actId="20577"/>
          <ac:spMkLst>
            <pc:docMk/>
            <pc:sldMk cId="1415715849" sldId="372"/>
            <ac:spMk id="3" creationId="{352A81C4-8471-464A-97BF-43C62843C21B}"/>
          </ac:spMkLst>
        </pc:spChg>
      </pc:sldChg>
      <pc:sldChg chg="addSp modSp new mod">
        <pc:chgData name="ANWAR AMAR" userId="c1720d63-2acc-4633-aa0b-51ca7356e534" providerId="ADAL" clId="{04839168-0211-8841-B237-0263B0AFA1E1}" dt="2020-11-25T04:10:11.845" v="21362" actId="313"/>
        <pc:sldMkLst>
          <pc:docMk/>
          <pc:sldMk cId="716939516" sldId="373"/>
        </pc:sldMkLst>
        <pc:spChg chg="mod">
          <ac:chgData name="ANWAR AMAR" userId="c1720d63-2acc-4633-aa0b-51ca7356e534" providerId="ADAL" clId="{04839168-0211-8841-B237-0263B0AFA1E1}" dt="2020-11-25T04:09:49.676" v="21343"/>
          <ac:spMkLst>
            <pc:docMk/>
            <pc:sldMk cId="716939516" sldId="373"/>
            <ac:spMk id="2" creationId="{5F8BFBD8-D06A-3543-812D-E4F6121E3916}"/>
          </ac:spMkLst>
        </pc:spChg>
        <pc:spChg chg="mod">
          <ac:chgData name="ANWAR AMAR" userId="c1720d63-2acc-4633-aa0b-51ca7356e534" providerId="ADAL" clId="{04839168-0211-8841-B237-0263B0AFA1E1}" dt="2020-11-25T04:10:11.845" v="21362" actId="313"/>
          <ac:spMkLst>
            <pc:docMk/>
            <pc:sldMk cId="716939516" sldId="373"/>
            <ac:spMk id="3" creationId="{07B71C65-1D9B-6346-9BF1-821F3FD7D881}"/>
          </ac:spMkLst>
        </pc:spChg>
        <pc:picChg chg="add mod">
          <ac:chgData name="ANWAR AMAR" userId="c1720d63-2acc-4633-aa0b-51ca7356e534" providerId="ADAL" clId="{04839168-0211-8841-B237-0263B0AFA1E1}" dt="2020-11-25T03:08:27.919" v="16278" actId="14100"/>
          <ac:picMkLst>
            <pc:docMk/>
            <pc:sldMk cId="716939516" sldId="373"/>
            <ac:picMk id="10242" creationId="{B0222AC5-446B-F248-BFA9-D2CABA797093}"/>
          </ac:picMkLst>
        </pc:picChg>
      </pc:sldChg>
      <pc:sldChg chg="addSp modSp new mod">
        <pc:chgData name="ANWAR AMAR" userId="c1720d63-2acc-4633-aa0b-51ca7356e534" providerId="ADAL" clId="{04839168-0211-8841-B237-0263B0AFA1E1}" dt="2020-11-25T04:10:14.980" v="21364" actId="313"/>
        <pc:sldMkLst>
          <pc:docMk/>
          <pc:sldMk cId="52248727" sldId="374"/>
        </pc:sldMkLst>
        <pc:spChg chg="mod">
          <ac:chgData name="ANWAR AMAR" userId="c1720d63-2acc-4633-aa0b-51ca7356e534" providerId="ADAL" clId="{04839168-0211-8841-B237-0263B0AFA1E1}" dt="2020-11-25T03:09:23.144" v="16403" actId="20577"/>
          <ac:spMkLst>
            <pc:docMk/>
            <pc:sldMk cId="52248727" sldId="374"/>
            <ac:spMk id="2" creationId="{1D29548F-67E7-DC4B-B2C7-8B7C4D392238}"/>
          </ac:spMkLst>
        </pc:spChg>
        <pc:spChg chg="mod">
          <ac:chgData name="ANWAR AMAR" userId="c1720d63-2acc-4633-aa0b-51ca7356e534" providerId="ADAL" clId="{04839168-0211-8841-B237-0263B0AFA1E1}" dt="2020-11-25T04:10:14.980" v="21364" actId="313"/>
          <ac:spMkLst>
            <pc:docMk/>
            <pc:sldMk cId="52248727" sldId="374"/>
            <ac:spMk id="3" creationId="{C5EA8C34-C2F1-1044-A9A1-80391F468B07}"/>
          </ac:spMkLst>
        </pc:spChg>
        <pc:picChg chg="add mod">
          <ac:chgData name="ANWAR AMAR" userId="c1720d63-2acc-4633-aa0b-51ca7356e534" providerId="ADAL" clId="{04839168-0211-8841-B237-0263B0AFA1E1}" dt="2020-11-25T03:14:47.879" v="16885" actId="1076"/>
          <ac:picMkLst>
            <pc:docMk/>
            <pc:sldMk cId="52248727" sldId="374"/>
            <ac:picMk id="11266" creationId="{F5DFF98D-5FC9-E947-B0AF-5918BF5FB889}"/>
          </ac:picMkLst>
        </pc:picChg>
      </pc:sldChg>
      <pc:sldChg chg="addSp delSp modSp new mod delAnim modAnim">
        <pc:chgData name="ANWAR AMAR" userId="c1720d63-2acc-4633-aa0b-51ca7356e534" providerId="ADAL" clId="{04839168-0211-8841-B237-0263B0AFA1E1}" dt="2020-11-25T04:10:16.529" v="21365" actId="313"/>
        <pc:sldMkLst>
          <pc:docMk/>
          <pc:sldMk cId="2999721346" sldId="375"/>
        </pc:sldMkLst>
        <pc:spChg chg="mod">
          <ac:chgData name="ANWAR AMAR" userId="c1720d63-2acc-4633-aa0b-51ca7356e534" providerId="ADAL" clId="{04839168-0211-8841-B237-0263B0AFA1E1}" dt="2020-11-25T03:22:00.189" v="16900" actId="20577"/>
          <ac:spMkLst>
            <pc:docMk/>
            <pc:sldMk cId="2999721346" sldId="375"/>
            <ac:spMk id="2" creationId="{9DA0876F-3EE1-3F41-81D1-BDB9BEA1BFAC}"/>
          </ac:spMkLst>
        </pc:spChg>
        <pc:spChg chg="mod">
          <ac:chgData name="ANWAR AMAR" userId="c1720d63-2acc-4633-aa0b-51ca7356e534" providerId="ADAL" clId="{04839168-0211-8841-B237-0263B0AFA1E1}" dt="2020-11-25T04:10:16.529" v="21365" actId="313"/>
          <ac:spMkLst>
            <pc:docMk/>
            <pc:sldMk cId="2999721346" sldId="375"/>
            <ac:spMk id="3" creationId="{052AE26B-7879-DF46-82EA-E8AD79D627AF}"/>
          </ac:spMkLst>
        </pc:spChg>
        <pc:picChg chg="add del mod">
          <ac:chgData name="ANWAR AMAR" userId="c1720d63-2acc-4633-aa0b-51ca7356e534" providerId="ADAL" clId="{04839168-0211-8841-B237-0263B0AFA1E1}" dt="2020-11-25T03:28:07.532" v="17262" actId="478"/>
          <ac:picMkLst>
            <pc:docMk/>
            <pc:sldMk cId="2999721346" sldId="375"/>
            <ac:picMk id="4" creationId="{695832A7-7504-4149-8BFE-BF01D0673482}"/>
          </ac:picMkLst>
        </pc:picChg>
        <pc:picChg chg="add mod">
          <ac:chgData name="ANWAR AMAR" userId="c1720d63-2acc-4633-aa0b-51ca7356e534" providerId="ADAL" clId="{04839168-0211-8841-B237-0263B0AFA1E1}" dt="2020-11-25T03:28:23.035" v="17264" actId="1076"/>
          <ac:picMkLst>
            <pc:docMk/>
            <pc:sldMk cId="2999721346" sldId="375"/>
            <ac:picMk id="5" creationId="{CF52B303-BBB0-EE42-93F7-E8035D6A5ACF}"/>
          </ac:picMkLst>
        </pc:picChg>
      </pc:sldChg>
      <pc:sldChg chg="addSp modSp new mod">
        <pc:chgData name="ANWAR AMAR" userId="c1720d63-2acc-4633-aa0b-51ca7356e534" providerId="ADAL" clId="{04839168-0211-8841-B237-0263B0AFA1E1}" dt="2020-11-25T03:29:23.815" v="17282" actId="1076"/>
        <pc:sldMkLst>
          <pc:docMk/>
          <pc:sldMk cId="3104865821" sldId="376"/>
        </pc:sldMkLst>
        <pc:spChg chg="mod">
          <ac:chgData name="ANWAR AMAR" userId="c1720d63-2acc-4633-aa0b-51ca7356e534" providerId="ADAL" clId="{04839168-0211-8841-B237-0263B0AFA1E1}" dt="2020-11-25T03:24:20.149" v="17057" actId="20577"/>
          <ac:spMkLst>
            <pc:docMk/>
            <pc:sldMk cId="3104865821" sldId="376"/>
            <ac:spMk id="2" creationId="{51218CD8-68BE-EB4E-8573-DFB142EC924A}"/>
          </ac:spMkLst>
        </pc:spChg>
        <pc:spChg chg="mod">
          <ac:chgData name="ANWAR AMAR" userId="c1720d63-2acc-4633-aa0b-51ca7356e534" providerId="ADAL" clId="{04839168-0211-8841-B237-0263B0AFA1E1}" dt="2020-11-25T03:29:17.228" v="17279" actId="20577"/>
          <ac:spMkLst>
            <pc:docMk/>
            <pc:sldMk cId="3104865821" sldId="376"/>
            <ac:spMk id="3" creationId="{D701DAFC-ADC7-7040-9C3F-88A98EBD0100}"/>
          </ac:spMkLst>
        </pc:spChg>
        <pc:picChg chg="add mod">
          <ac:chgData name="ANWAR AMAR" userId="c1720d63-2acc-4633-aa0b-51ca7356e534" providerId="ADAL" clId="{04839168-0211-8841-B237-0263B0AFA1E1}" dt="2020-11-25T03:29:19.577" v="17280" actId="1076"/>
          <ac:picMkLst>
            <pc:docMk/>
            <pc:sldMk cId="3104865821" sldId="376"/>
            <ac:picMk id="12290" creationId="{4D0ED8CF-8A89-384F-AEA6-42000EAA85D6}"/>
          </ac:picMkLst>
        </pc:picChg>
        <pc:picChg chg="add mod">
          <ac:chgData name="ANWAR AMAR" userId="c1720d63-2acc-4633-aa0b-51ca7356e534" providerId="ADAL" clId="{04839168-0211-8841-B237-0263B0AFA1E1}" dt="2020-11-25T03:29:23.815" v="17282" actId="1076"/>
          <ac:picMkLst>
            <pc:docMk/>
            <pc:sldMk cId="3104865821" sldId="376"/>
            <ac:picMk id="12292" creationId="{DCC61704-2628-A042-B394-63065AF41B5F}"/>
          </ac:picMkLst>
        </pc:picChg>
      </pc:sldChg>
      <pc:sldChg chg="modSp new mod">
        <pc:chgData name="ANWAR AMAR" userId="c1720d63-2acc-4633-aa0b-51ca7356e534" providerId="ADAL" clId="{04839168-0211-8841-B237-0263B0AFA1E1}" dt="2020-11-25T04:10:28.230" v="21377" actId="313"/>
        <pc:sldMkLst>
          <pc:docMk/>
          <pc:sldMk cId="61577153" sldId="377"/>
        </pc:sldMkLst>
        <pc:spChg chg="mod">
          <ac:chgData name="ANWAR AMAR" userId="c1720d63-2acc-4633-aa0b-51ca7356e534" providerId="ADAL" clId="{04839168-0211-8841-B237-0263B0AFA1E1}" dt="2020-11-25T03:29:33.852" v="17295" actId="20577"/>
          <ac:spMkLst>
            <pc:docMk/>
            <pc:sldMk cId="61577153" sldId="377"/>
            <ac:spMk id="2" creationId="{8BD1487F-0948-0F4A-A4E9-937D1AAAFC80}"/>
          </ac:spMkLst>
        </pc:spChg>
        <pc:spChg chg="mod">
          <ac:chgData name="ANWAR AMAR" userId="c1720d63-2acc-4633-aa0b-51ca7356e534" providerId="ADAL" clId="{04839168-0211-8841-B237-0263B0AFA1E1}" dt="2020-11-25T04:10:28.230" v="21377" actId="313"/>
          <ac:spMkLst>
            <pc:docMk/>
            <pc:sldMk cId="61577153" sldId="377"/>
            <ac:spMk id="3" creationId="{B0030634-6636-014F-8B2E-2697687063F7}"/>
          </ac:spMkLst>
        </pc:spChg>
      </pc:sldChg>
      <pc:sldChg chg="modSp new mod">
        <pc:chgData name="ANWAR AMAR" userId="c1720d63-2acc-4633-aa0b-51ca7356e534" providerId="ADAL" clId="{04839168-0211-8841-B237-0263B0AFA1E1}" dt="2020-11-25T04:10:39.879" v="21382" actId="313"/>
        <pc:sldMkLst>
          <pc:docMk/>
          <pc:sldMk cId="1896698769" sldId="378"/>
        </pc:sldMkLst>
        <pc:spChg chg="mod">
          <ac:chgData name="ANWAR AMAR" userId="c1720d63-2acc-4633-aa0b-51ca7356e534" providerId="ADAL" clId="{04839168-0211-8841-B237-0263B0AFA1E1}" dt="2020-11-25T03:34:32.627" v="18017" actId="20577"/>
          <ac:spMkLst>
            <pc:docMk/>
            <pc:sldMk cId="1896698769" sldId="378"/>
            <ac:spMk id="2" creationId="{47B88F2C-4F87-FB4C-AF29-ADA514F8E102}"/>
          </ac:spMkLst>
        </pc:spChg>
        <pc:spChg chg="mod">
          <ac:chgData name="ANWAR AMAR" userId="c1720d63-2acc-4633-aa0b-51ca7356e534" providerId="ADAL" clId="{04839168-0211-8841-B237-0263B0AFA1E1}" dt="2020-11-25T04:10:39.879" v="21382" actId="313"/>
          <ac:spMkLst>
            <pc:docMk/>
            <pc:sldMk cId="1896698769" sldId="378"/>
            <ac:spMk id="3" creationId="{CFC6F3E2-82C5-C94F-B4F5-A2C71E0438DC}"/>
          </ac:spMkLst>
        </pc:spChg>
      </pc:sldChg>
      <pc:sldChg chg="modSp new mod ord">
        <pc:chgData name="ANWAR AMAR" userId="c1720d63-2acc-4633-aa0b-51ca7356e534" providerId="ADAL" clId="{04839168-0211-8841-B237-0263B0AFA1E1}" dt="2020-11-25T04:10:32.161" v="21378" actId="313"/>
        <pc:sldMkLst>
          <pc:docMk/>
          <pc:sldMk cId="1188986030" sldId="379"/>
        </pc:sldMkLst>
        <pc:spChg chg="mod">
          <ac:chgData name="ANWAR AMAR" userId="c1720d63-2acc-4633-aa0b-51ca7356e534" providerId="ADAL" clId="{04839168-0211-8841-B237-0263B0AFA1E1}" dt="2020-11-25T03:38:43.138" v="18540" actId="20577"/>
          <ac:spMkLst>
            <pc:docMk/>
            <pc:sldMk cId="1188986030" sldId="379"/>
            <ac:spMk id="2" creationId="{D8FED65E-AE0C-AA4D-88DF-FDDB1D03C828}"/>
          </ac:spMkLst>
        </pc:spChg>
        <pc:spChg chg="mod">
          <ac:chgData name="ANWAR AMAR" userId="c1720d63-2acc-4633-aa0b-51ca7356e534" providerId="ADAL" clId="{04839168-0211-8841-B237-0263B0AFA1E1}" dt="2020-11-25T04:10:32.161" v="21378" actId="313"/>
          <ac:spMkLst>
            <pc:docMk/>
            <pc:sldMk cId="1188986030" sldId="379"/>
            <ac:spMk id="3" creationId="{3DA247BE-1DD9-7C4F-B565-2B1275F2916D}"/>
          </ac:spMkLst>
        </pc:spChg>
      </pc:sldChg>
      <pc:sldChg chg="modSp new mod">
        <pc:chgData name="ANWAR AMAR" userId="c1720d63-2acc-4633-aa0b-51ca7356e534" providerId="ADAL" clId="{04839168-0211-8841-B237-0263B0AFA1E1}" dt="2020-11-25T04:10:50.645" v="21385"/>
        <pc:sldMkLst>
          <pc:docMk/>
          <pc:sldMk cId="872657538" sldId="380"/>
        </pc:sldMkLst>
        <pc:spChg chg="mod">
          <ac:chgData name="ANWAR AMAR" userId="c1720d63-2acc-4633-aa0b-51ca7356e534" providerId="ADAL" clId="{04839168-0211-8841-B237-0263B0AFA1E1}" dt="2020-11-25T04:10:44.487" v="21383"/>
          <ac:spMkLst>
            <pc:docMk/>
            <pc:sldMk cId="872657538" sldId="380"/>
            <ac:spMk id="2" creationId="{CA4EC17F-B05E-644F-982A-6C5C9D7406D6}"/>
          </ac:spMkLst>
        </pc:spChg>
        <pc:spChg chg="mod">
          <ac:chgData name="ANWAR AMAR" userId="c1720d63-2acc-4633-aa0b-51ca7356e534" providerId="ADAL" clId="{04839168-0211-8841-B237-0263B0AFA1E1}" dt="2020-11-25T04:10:50.645" v="21385"/>
          <ac:spMkLst>
            <pc:docMk/>
            <pc:sldMk cId="872657538" sldId="380"/>
            <ac:spMk id="3" creationId="{2F95BAB2-DF0A-2749-970F-C8996F993064}"/>
          </ac:spMkLst>
        </pc:spChg>
      </pc:sldChg>
      <pc:sldChg chg="modSp new mod">
        <pc:chgData name="ANWAR AMAR" userId="c1720d63-2acc-4633-aa0b-51ca7356e534" providerId="ADAL" clId="{04839168-0211-8841-B237-0263B0AFA1E1}" dt="2020-11-25T04:10:52.184" v="21386"/>
        <pc:sldMkLst>
          <pc:docMk/>
          <pc:sldMk cId="2529059852" sldId="381"/>
        </pc:sldMkLst>
        <pc:spChg chg="mod">
          <ac:chgData name="ANWAR AMAR" userId="c1720d63-2acc-4633-aa0b-51ca7356e534" providerId="ADAL" clId="{04839168-0211-8841-B237-0263B0AFA1E1}" dt="2020-11-25T04:10:52.184" v="21386"/>
          <ac:spMkLst>
            <pc:docMk/>
            <pc:sldMk cId="2529059852" sldId="381"/>
            <ac:spMk id="2" creationId="{D292A107-3BED-6049-B471-473AB0B7D5B4}"/>
          </ac:spMkLst>
        </pc:spChg>
        <pc:spChg chg="mod">
          <ac:chgData name="ANWAR AMAR" userId="c1720d63-2acc-4633-aa0b-51ca7356e534" providerId="ADAL" clId="{04839168-0211-8841-B237-0263B0AFA1E1}" dt="2020-11-25T04:09:21.693" v="21330"/>
          <ac:spMkLst>
            <pc:docMk/>
            <pc:sldMk cId="2529059852" sldId="381"/>
            <ac:spMk id="3" creationId="{4D1286A9-1738-9F4E-95C5-A11FB2060D47}"/>
          </ac:spMkLst>
        </pc:spChg>
      </pc:sldChg>
      <pc:sldChg chg="modSp new mod">
        <pc:chgData name="ANWAR AMAR" userId="c1720d63-2acc-4633-aa0b-51ca7356e534" providerId="ADAL" clId="{04839168-0211-8841-B237-0263B0AFA1E1}" dt="2020-11-25T04:10:55.599" v="21387"/>
        <pc:sldMkLst>
          <pc:docMk/>
          <pc:sldMk cId="1438906104" sldId="382"/>
        </pc:sldMkLst>
        <pc:spChg chg="mod">
          <ac:chgData name="ANWAR AMAR" userId="c1720d63-2acc-4633-aa0b-51ca7356e534" providerId="ADAL" clId="{04839168-0211-8841-B237-0263B0AFA1E1}" dt="2020-11-25T03:50:35.233" v="19940" actId="20577"/>
          <ac:spMkLst>
            <pc:docMk/>
            <pc:sldMk cId="1438906104" sldId="382"/>
            <ac:spMk id="2" creationId="{01305A14-4531-BB4B-9F7F-435828B582A3}"/>
          </ac:spMkLst>
        </pc:spChg>
        <pc:spChg chg="mod">
          <ac:chgData name="ANWAR AMAR" userId="c1720d63-2acc-4633-aa0b-51ca7356e534" providerId="ADAL" clId="{04839168-0211-8841-B237-0263B0AFA1E1}" dt="2020-11-25T04:10:55.599" v="21387"/>
          <ac:spMkLst>
            <pc:docMk/>
            <pc:sldMk cId="1438906104" sldId="382"/>
            <ac:spMk id="3" creationId="{1E53979C-D44B-4D4B-B330-DFCD6DE92AB2}"/>
          </ac:spMkLst>
        </pc:spChg>
      </pc:sldChg>
      <pc:sldChg chg="addSp delSp modSp new mod">
        <pc:chgData name="ANWAR AMAR" userId="c1720d63-2acc-4633-aa0b-51ca7356e534" providerId="ADAL" clId="{04839168-0211-8841-B237-0263B0AFA1E1}" dt="2020-11-25T04:05:56.844" v="21240" actId="207"/>
        <pc:sldMkLst>
          <pc:docMk/>
          <pc:sldMk cId="2191040121" sldId="383"/>
        </pc:sldMkLst>
        <pc:spChg chg="mod">
          <ac:chgData name="ANWAR AMAR" userId="c1720d63-2acc-4633-aa0b-51ca7356e534" providerId="ADAL" clId="{04839168-0211-8841-B237-0263B0AFA1E1}" dt="2020-11-25T03:54:26.908" v="20341" actId="20577"/>
          <ac:spMkLst>
            <pc:docMk/>
            <pc:sldMk cId="2191040121" sldId="383"/>
            <ac:spMk id="2" creationId="{2E15EAEF-5631-B841-A97E-816C7B119BCE}"/>
          </ac:spMkLst>
        </pc:spChg>
        <pc:spChg chg="mod">
          <ac:chgData name="ANWAR AMAR" userId="c1720d63-2acc-4633-aa0b-51ca7356e534" providerId="ADAL" clId="{04839168-0211-8841-B237-0263B0AFA1E1}" dt="2020-11-25T04:05:56.844" v="21240" actId="207"/>
          <ac:spMkLst>
            <pc:docMk/>
            <pc:sldMk cId="2191040121" sldId="383"/>
            <ac:spMk id="3" creationId="{5E7AD3CC-99FC-6449-B046-7CFACC82661C}"/>
          </ac:spMkLst>
        </pc:spChg>
        <pc:spChg chg="add del mod">
          <ac:chgData name="ANWAR AMAR" userId="c1720d63-2acc-4633-aa0b-51ca7356e534" providerId="ADAL" clId="{04839168-0211-8841-B237-0263B0AFA1E1}" dt="2020-11-25T03:58:35.771" v="20391" actId="478"/>
          <ac:spMkLst>
            <pc:docMk/>
            <pc:sldMk cId="2191040121" sldId="383"/>
            <ac:spMk id="4" creationId="{3CD620F7-C085-E346-A4BD-A998AD5B8F6E}"/>
          </ac:spMkLst>
        </pc:spChg>
        <pc:spChg chg="add del mod">
          <ac:chgData name="ANWAR AMAR" userId="c1720d63-2acc-4633-aa0b-51ca7356e534" providerId="ADAL" clId="{04839168-0211-8841-B237-0263B0AFA1E1}" dt="2020-11-25T03:58:37.747" v="20392" actId="478"/>
          <ac:spMkLst>
            <pc:docMk/>
            <pc:sldMk cId="2191040121" sldId="383"/>
            <ac:spMk id="5" creationId="{2C18FAD4-7541-244D-B3D2-6E6CAE8FF1C6}"/>
          </ac:spMkLst>
        </pc:spChg>
        <pc:spChg chg="add del mod">
          <ac:chgData name="ANWAR AMAR" userId="c1720d63-2acc-4633-aa0b-51ca7356e534" providerId="ADAL" clId="{04839168-0211-8841-B237-0263B0AFA1E1}" dt="2020-11-25T03:58:40.164" v="20393" actId="478"/>
          <ac:spMkLst>
            <pc:docMk/>
            <pc:sldMk cId="2191040121" sldId="383"/>
            <ac:spMk id="6" creationId="{0123046F-16BA-D540-871B-CCD1B75FC2AF}"/>
          </ac:spMkLst>
        </pc:spChg>
        <pc:spChg chg="add del mod">
          <ac:chgData name="ANWAR AMAR" userId="c1720d63-2acc-4633-aa0b-51ca7356e534" providerId="ADAL" clId="{04839168-0211-8841-B237-0263B0AFA1E1}" dt="2020-11-25T03:58:37.747" v="20392" actId="478"/>
          <ac:spMkLst>
            <pc:docMk/>
            <pc:sldMk cId="2191040121" sldId="383"/>
            <ac:spMk id="7" creationId="{6E90C438-ABA4-D94A-8567-92B9A62A64F9}"/>
          </ac:spMkLst>
        </pc:spChg>
        <pc:spChg chg="add del mod">
          <ac:chgData name="ANWAR AMAR" userId="c1720d63-2acc-4633-aa0b-51ca7356e534" providerId="ADAL" clId="{04839168-0211-8841-B237-0263B0AFA1E1}" dt="2020-11-25T03:58:37.747" v="20392" actId="478"/>
          <ac:spMkLst>
            <pc:docMk/>
            <pc:sldMk cId="2191040121" sldId="383"/>
            <ac:spMk id="8" creationId="{8C7F1B10-039B-AD4A-90F6-4F4A6A221EC0}"/>
          </ac:spMkLst>
        </pc:spChg>
      </pc:sldChg>
      <pc:sldChg chg="addSp delSp modSp new mod delAnim modAnim">
        <pc:chgData name="ANWAR AMAR" userId="c1720d63-2acc-4633-aa0b-51ca7356e534" providerId="ADAL" clId="{04839168-0211-8841-B237-0263B0AFA1E1}" dt="2020-11-25T04:16:12.494" v="21399" actId="14100"/>
        <pc:sldMkLst>
          <pc:docMk/>
          <pc:sldMk cId="2015176086" sldId="384"/>
        </pc:sldMkLst>
        <pc:spChg chg="del">
          <ac:chgData name="ANWAR AMAR" userId="c1720d63-2acc-4633-aa0b-51ca7356e534" providerId="ADAL" clId="{04839168-0211-8841-B237-0263B0AFA1E1}" dt="2020-11-25T04:11:54.465" v="21393"/>
          <ac:spMkLst>
            <pc:docMk/>
            <pc:sldMk cId="2015176086" sldId="384"/>
            <ac:spMk id="3" creationId="{9B67D2AE-D692-F744-B6A3-ABDB3802951E}"/>
          </ac:spMkLst>
        </pc:spChg>
        <pc:spChg chg="add del mod">
          <ac:chgData name="ANWAR AMAR" userId="c1720d63-2acc-4633-aa0b-51ca7356e534" providerId="ADAL" clId="{04839168-0211-8841-B237-0263B0AFA1E1}" dt="2020-11-25T04:12:43.152" v="21395"/>
          <ac:spMkLst>
            <pc:docMk/>
            <pc:sldMk cId="2015176086" sldId="384"/>
            <ac:spMk id="6" creationId="{820A6BF4-7B32-9646-B2A1-EC3A911A4239}"/>
          </ac:spMkLst>
        </pc:spChg>
        <pc:spChg chg="add del mod">
          <ac:chgData name="ANWAR AMAR" userId="c1720d63-2acc-4633-aa0b-51ca7356e534" providerId="ADAL" clId="{04839168-0211-8841-B237-0263B0AFA1E1}" dt="2020-11-25T04:16:07.641" v="21397"/>
          <ac:spMkLst>
            <pc:docMk/>
            <pc:sldMk cId="2015176086" sldId="384"/>
            <ac:spMk id="9" creationId="{D3621A3F-04CC-1443-9CC8-570DF422E4CF}"/>
          </ac:spMkLst>
        </pc:spChg>
        <pc:picChg chg="add del mod">
          <ac:chgData name="ANWAR AMAR" userId="c1720d63-2acc-4633-aa0b-51ca7356e534" providerId="ADAL" clId="{04839168-0211-8841-B237-0263B0AFA1E1}" dt="2020-11-25T04:12:30.676" v="21394" actId="478"/>
          <ac:picMkLst>
            <pc:docMk/>
            <pc:sldMk cId="2015176086" sldId="384"/>
            <ac:picMk id="4" creationId="{51770DF5-4369-F043-A0F5-6475382494FD}"/>
          </ac:picMkLst>
        </pc:picChg>
        <pc:picChg chg="add del mod">
          <ac:chgData name="ANWAR AMAR" userId="c1720d63-2acc-4633-aa0b-51ca7356e534" providerId="ADAL" clId="{04839168-0211-8841-B237-0263B0AFA1E1}" dt="2020-11-25T04:15:57.829" v="21396" actId="478"/>
          <ac:picMkLst>
            <pc:docMk/>
            <pc:sldMk cId="2015176086" sldId="384"/>
            <ac:picMk id="7" creationId="{B7798F6A-C550-4344-AB19-AE75F10C56B8}"/>
          </ac:picMkLst>
        </pc:picChg>
        <pc:picChg chg="add mod">
          <ac:chgData name="ANWAR AMAR" userId="c1720d63-2acc-4633-aa0b-51ca7356e534" providerId="ADAL" clId="{04839168-0211-8841-B237-0263B0AFA1E1}" dt="2020-11-25T04:16:12.494" v="21399" actId="14100"/>
          <ac:picMkLst>
            <pc:docMk/>
            <pc:sldMk cId="2015176086" sldId="384"/>
            <ac:picMk id="10" creationId="{D693BD1C-1791-F240-9F86-BE787156C97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29BE6-4EC6-EA48-B194-100F9C9836BE}" type="datetimeFigureOut">
              <a:rPr lang="en-GB" smtClean="0"/>
              <a:t>10/02/2021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92E0E-CF04-204F-BBCB-5C16FD460D99}" type="slidenum">
              <a:rPr lang="en-GB" smtClean="0"/>
              <a:t>‹#›</a:t>
            </a:fld>
            <a:endParaRPr lang="en-GB" dirty="0"/>
          </a:p>
        </p:txBody>
      </p:sp>
    </p:spTree>
    <p:extLst>
      <p:ext uri="{BB962C8B-B14F-4D97-AF65-F5344CB8AC3E}">
        <p14:creationId xmlns:p14="http://schemas.microsoft.com/office/powerpoint/2010/main" val="2561613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6167260-FB0D-3F4B-9B28-14EB59F31169}" type="slidenum">
              <a:rPr lang="en-GB" smtClean="0"/>
              <a:t>4</a:t>
            </a:fld>
            <a:endParaRPr lang="en-GB" dirty="0"/>
          </a:p>
        </p:txBody>
      </p:sp>
    </p:spTree>
    <p:extLst>
      <p:ext uri="{BB962C8B-B14F-4D97-AF65-F5344CB8AC3E}">
        <p14:creationId xmlns:p14="http://schemas.microsoft.com/office/powerpoint/2010/main" val="3000662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https://medium.com/@BennettGarner/what-the-graph-a-beginners-simple-intro-to-graphs-in-computer-science-3808d542a0e5</a:t>
            </a:r>
          </a:p>
          <a:p>
            <a:r>
              <a:rPr lang="en-GB" dirty="0"/>
              <a:t>https://en.wikipedia.org/wiki/Graph_(abstract_data_type)</a:t>
            </a:r>
          </a:p>
          <a:p>
            <a:r>
              <a:rPr lang="en-GB" dirty="0"/>
              <a:t>http://web.cecs.pdx.edu/~sheard/course/Cs163/Doc/Graphs.html</a:t>
            </a:r>
          </a:p>
        </p:txBody>
      </p:sp>
      <p:sp>
        <p:nvSpPr>
          <p:cNvPr id="4" name="Slide Number Placeholder 3"/>
          <p:cNvSpPr>
            <a:spLocks noGrp="1"/>
          </p:cNvSpPr>
          <p:nvPr>
            <p:ph type="sldNum" sz="quarter" idx="5"/>
          </p:nvPr>
        </p:nvSpPr>
        <p:spPr/>
        <p:txBody>
          <a:bodyPr/>
          <a:lstStyle/>
          <a:p>
            <a:fld id="{F6167260-FB0D-3F4B-9B28-14EB59F31169}" type="slidenum">
              <a:rPr lang="en-GB" smtClean="0"/>
              <a:t>10</a:t>
            </a:fld>
            <a:endParaRPr lang="en-GB" dirty="0"/>
          </a:p>
        </p:txBody>
      </p:sp>
    </p:spTree>
    <p:extLst>
      <p:ext uri="{BB962C8B-B14F-4D97-AF65-F5344CB8AC3E}">
        <p14:creationId xmlns:p14="http://schemas.microsoft.com/office/powerpoint/2010/main" val="132765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6167260-FB0D-3F4B-9B28-14EB59F31169}" type="slidenum">
              <a:rPr lang="en-GB" smtClean="0"/>
              <a:t>15</a:t>
            </a:fld>
            <a:endParaRPr lang="en-GB" dirty="0"/>
          </a:p>
        </p:txBody>
      </p:sp>
    </p:spTree>
    <p:extLst>
      <p:ext uri="{BB962C8B-B14F-4D97-AF65-F5344CB8AC3E}">
        <p14:creationId xmlns:p14="http://schemas.microsoft.com/office/powerpoint/2010/main" val="217812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6167260-FB0D-3F4B-9B28-14EB59F31169}" type="slidenum">
              <a:rPr lang="en-GB" smtClean="0"/>
              <a:t>16</a:t>
            </a:fld>
            <a:endParaRPr lang="en-GB" dirty="0"/>
          </a:p>
        </p:txBody>
      </p:sp>
    </p:spTree>
    <p:extLst>
      <p:ext uri="{BB962C8B-B14F-4D97-AF65-F5344CB8AC3E}">
        <p14:creationId xmlns:p14="http://schemas.microsoft.com/office/powerpoint/2010/main" val="3752859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392E0E-CF04-204F-BBCB-5C16FD460D99}" type="slidenum">
              <a:rPr lang="en-GB" smtClean="0"/>
              <a:t>34</a:t>
            </a:fld>
            <a:endParaRPr lang="en-GB" dirty="0"/>
          </a:p>
        </p:txBody>
      </p:sp>
    </p:spTree>
    <p:extLst>
      <p:ext uri="{BB962C8B-B14F-4D97-AF65-F5344CB8AC3E}">
        <p14:creationId xmlns:p14="http://schemas.microsoft.com/office/powerpoint/2010/main" val="2770945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392E0E-CF04-204F-BBCB-5C16FD460D99}" type="slidenum">
              <a:rPr lang="en-GB" smtClean="0"/>
              <a:t>82</a:t>
            </a:fld>
            <a:endParaRPr lang="en-GB" dirty="0"/>
          </a:p>
        </p:txBody>
      </p:sp>
    </p:spTree>
    <p:extLst>
      <p:ext uri="{BB962C8B-B14F-4D97-AF65-F5344CB8AC3E}">
        <p14:creationId xmlns:p14="http://schemas.microsoft.com/office/powerpoint/2010/main" val="243193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6854-6A1D-D34D-BC36-7BDC900202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B9DAF4B-27DD-EA48-AEAA-E904689E0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837DFD7-F2A7-8A44-AD64-1882DA951834}"/>
              </a:ext>
            </a:extLst>
          </p:cNvPr>
          <p:cNvSpPr>
            <a:spLocks noGrp="1"/>
          </p:cNvSpPr>
          <p:nvPr>
            <p:ph type="dt" sz="half" idx="10"/>
          </p:nvPr>
        </p:nvSpPr>
        <p:spPr/>
        <p:txBody>
          <a:bodyPr/>
          <a:lstStyle/>
          <a:p>
            <a:fld id="{4F8584FD-F4B0-A64F-B3FD-893ECA48F611}" type="datetimeFigureOut">
              <a:rPr lang="en-GB" smtClean="0"/>
              <a:t>10/02/2021</a:t>
            </a:fld>
            <a:endParaRPr lang="en-GB" dirty="0"/>
          </a:p>
        </p:txBody>
      </p:sp>
      <p:sp>
        <p:nvSpPr>
          <p:cNvPr id="5" name="Footer Placeholder 4">
            <a:extLst>
              <a:ext uri="{FF2B5EF4-FFF2-40B4-BE49-F238E27FC236}">
                <a16:creationId xmlns:a16="http://schemas.microsoft.com/office/drawing/2014/main" id="{0EF11FA4-31BC-494B-AF45-4D8699CB363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3E0BE74-A054-6846-B26B-7D67D3EE01EF}"/>
              </a:ext>
            </a:extLst>
          </p:cNvPr>
          <p:cNvSpPr>
            <a:spLocks noGrp="1"/>
          </p:cNvSpPr>
          <p:nvPr>
            <p:ph type="sldNum" sz="quarter" idx="12"/>
          </p:nvPr>
        </p:nvSpPr>
        <p:spPr/>
        <p:txBody>
          <a:bodyPr/>
          <a:lstStyle/>
          <a:p>
            <a:fld id="{3F18977E-F33E-9040-BA31-B9584D395F9A}" type="slidenum">
              <a:rPr lang="en-GB" smtClean="0"/>
              <a:t>‹#›</a:t>
            </a:fld>
            <a:endParaRPr lang="en-GB" dirty="0"/>
          </a:p>
        </p:txBody>
      </p:sp>
    </p:spTree>
    <p:extLst>
      <p:ext uri="{BB962C8B-B14F-4D97-AF65-F5344CB8AC3E}">
        <p14:creationId xmlns:p14="http://schemas.microsoft.com/office/powerpoint/2010/main" val="2677727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27F0-FF77-E149-87A4-83D3AA09FD0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C5670BB-3EC0-184A-B406-2F77108C94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B4ACC4-4CE2-4544-A755-A5A9B698E8B9}"/>
              </a:ext>
            </a:extLst>
          </p:cNvPr>
          <p:cNvSpPr>
            <a:spLocks noGrp="1"/>
          </p:cNvSpPr>
          <p:nvPr>
            <p:ph type="dt" sz="half" idx="10"/>
          </p:nvPr>
        </p:nvSpPr>
        <p:spPr/>
        <p:txBody>
          <a:bodyPr/>
          <a:lstStyle/>
          <a:p>
            <a:fld id="{4F8584FD-F4B0-A64F-B3FD-893ECA48F611}" type="datetimeFigureOut">
              <a:rPr lang="en-GB" smtClean="0"/>
              <a:t>10/02/2021</a:t>
            </a:fld>
            <a:endParaRPr lang="en-GB" dirty="0"/>
          </a:p>
        </p:txBody>
      </p:sp>
      <p:sp>
        <p:nvSpPr>
          <p:cNvPr id="5" name="Footer Placeholder 4">
            <a:extLst>
              <a:ext uri="{FF2B5EF4-FFF2-40B4-BE49-F238E27FC236}">
                <a16:creationId xmlns:a16="http://schemas.microsoft.com/office/drawing/2014/main" id="{F7D08CBA-0EE3-E044-98B2-70E73A4AAE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8FE500A-31BF-844F-9BAF-D47398A1856C}"/>
              </a:ext>
            </a:extLst>
          </p:cNvPr>
          <p:cNvSpPr>
            <a:spLocks noGrp="1"/>
          </p:cNvSpPr>
          <p:nvPr>
            <p:ph type="sldNum" sz="quarter" idx="12"/>
          </p:nvPr>
        </p:nvSpPr>
        <p:spPr/>
        <p:txBody>
          <a:bodyPr/>
          <a:lstStyle/>
          <a:p>
            <a:fld id="{3F18977E-F33E-9040-BA31-B9584D395F9A}" type="slidenum">
              <a:rPr lang="en-GB" smtClean="0"/>
              <a:t>‹#›</a:t>
            </a:fld>
            <a:endParaRPr lang="en-GB" dirty="0"/>
          </a:p>
        </p:txBody>
      </p:sp>
    </p:spTree>
    <p:extLst>
      <p:ext uri="{BB962C8B-B14F-4D97-AF65-F5344CB8AC3E}">
        <p14:creationId xmlns:p14="http://schemas.microsoft.com/office/powerpoint/2010/main" val="193957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DC6640-DB34-8B4C-8274-A739C7E583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7372640-B36C-BD44-B91F-7DFECA1468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56C6D4-C67B-B446-B166-DF4FD1F87B77}"/>
              </a:ext>
            </a:extLst>
          </p:cNvPr>
          <p:cNvSpPr>
            <a:spLocks noGrp="1"/>
          </p:cNvSpPr>
          <p:nvPr>
            <p:ph type="dt" sz="half" idx="10"/>
          </p:nvPr>
        </p:nvSpPr>
        <p:spPr/>
        <p:txBody>
          <a:bodyPr/>
          <a:lstStyle/>
          <a:p>
            <a:fld id="{4F8584FD-F4B0-A64F-B3FD-893ECA48F611}" type="datetimeFigureOut">
              <a:rPr lang="en-GB" smtClean="0"/>
              <a:t>10/02/2021</a:t>
            </a:fld>
            <a:endParaRPr lang="en-GB" dirty="0"/>
          </a:p>
        </p:txBody>
      </p:sp>
      <p:sp>
        <p:nvSpPr>
          <p:cNvPr id="5" name="Footer Placeholder 4">
            <a:extLst>
              <a:ext uri="{FF2B5EF4-FFF2-40B4-BE49-F238E27FC236}">
                <a16:creationId xmlns:a16="http://schemas.microsoft.com/office/drawing/2014/main" id="{2543D522-EBAA-AC48-AFA2-7E4C4117D7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A5A2929-2651-6344-9AF6-23C7F7026FEF}"/>
              </a:ext>
            </a:extLst>
          </p:cNvPr>
          <p:cNvSpPr>
            <a:spLocks noGrp="1"/>
          </p:cNvSpPr>
          <p:nvPr>
            <p:ph type="sldNum" sz="quarter" idx="12"/>
          </p:nvPr>
        </p:nvSpPr>
        <p:spPr/>
        <p:txBody>
          <a:bodyPr/>
          <a:lstStyle/>
          <a:p>
            <a:fld id="{3F18977E-F33E-9040-BA31-B9584D395F9A}" type="slidenum">
              <a:rPr lang="en-GB" smtClean="0"/>
              <a:t>‹#›</a:t>
            </a:fld>
            <a:endParaRPr lang="en-GB" dirty="0"/>
          </a:p>
        </p:txBody>
      </p:sp>
    </p:spTree>
    <p:extLst>
      <p:ext uri="{BB962C8B-B14F-4D97-AF65-F5344CB8AC3E}">
        <p14:creationId xmlns:p14="http://schemas.microsoft.com/office/powerpoint/2010/main" val="419428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DCDCD6-B78B-A641-BA7B-F7547AB6AC43}"/>
              </a:ext>
            </a:extLst>
          </p:cNvPr>
          <p:cNvSpPr/>
          <p:nvPr userDrawn="1"/>
        </p:nvSpPr>
        <p:spPr>
          <a:xfrm>
            <a:off x="-2" y="0"/>
            <a:ext cx="12192002" cy="68580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69E10CF0-C635-2C40-A054-8A5D132FA20D}"/>
              </a:ext>
            </a:extLst>
          </p:cNvPr>
          <p:cNvSpPr>
            <a:spLocks noGrp="1"/>
          </p:cNvSpPr>
          <p:nvPr>
            <p:ph type="title"/>
          </p:nvPr>
        </p:nvSpPr>
        <p:spPr>
          <a:xfrm>
            <a:off x="0" y="1"/>
            <a:ext cx="12192000" cy="537882"/>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699F260-0FCA-D14C-A0FA-011C44D47D03}"/>
              </a:ext>
            </a:extLst>
          </p:cNvPr>
          <p:cNvSpPr>
            <a:spLocks noGrp="1"/>
          </p:cNvSpPr>
          <p:nvPr>
            <p:ph idx="1"/>
          </p:nvPr>
        </p:nvSpPr>
        <p:spPr>
          <a:xfrm>
            <a:off x="-1" y="632012"/>
            <a:ext cx="12191999" cy="6225987"/>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095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E463-56C5-3043-806C-8D3E2853D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FDBC009-EEE6-0146-9501-63C9B07945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82E164-E2B8-054B-955C-34632E60465B}"/>
              </a:ext>
            </a:extLst>
          </p:cNvPr>
          <p:cNvSpPr>
            <a:spLocks noGrp="1"/>
          </p:cNvSpPr>
          <p:nvPr>
            <p:ph type="dt" sz="half" idx="10"/>
          </p:nvPr>
        </p:nvSpPr>
        <p:spPr/>
        <p:txBody>
          <a:bodyPr/>
          <a:lstStyle/>
          <a:p>
            <a:fld id="{4F8584FD-F4B0-A64F-B3FD-893ECA48F611}" type="datetimeFigureOut">
              <a:rPr lang="en-GB" smtClean="0"/>
              <a:t>10/02/2021</a:t>
            </a:fld>
            <a:endParaRPr lang="en-GB" dirty="0"/>
          </a:p>
        </p:txBody>
      </p:sp>
      <p:sp>
        <p:nvSpPr>
          <p:cNvPr id="5" name="Footer Placeholder 4">
            <a:extLst>
              <a:ext uri="{FF2B5EF4-FFF2-40B4-BE49-F238E27FC236}">
                <a16:creationId xmlns:a16="http://schemas.microsoft.com/office/drawing/2014/main" id="{3F3F097D-A142-694A-9C95-2A475757CDCA}"/>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69440EE-1C1B-CD4A-BC4E-758DF4337A4C}"/>
              </a:ext>
            </a:extLst>
          </p:cNvPr>
          <p:cNvSpPr>
            <a:spLocks noGrp="1"/>
          </p:cNvSpPr>
          <p:nvPr>
            <p:ph type="sldNum" sz="quarter" idx="12"/>
          </p:nvPr>
        </p:nvSpPr>
        <p:spPr/>
        <p:txBody>
          <a:bodyPr/>
          <a:lstStyle/>
          <a:p>
            <a:fld id="{3F18977E-F33E-9040-BA31-B9584D395F9A}" type="slidenum">
              <a:rPr lang="en-GB" smtClean="0"/>
              <a:t>‹#›</a:t>
            </a:fld>
            <a:endParaRPr lang="en-GB" dirty="0"/>
          </a:p>
        </p:txBody>
      </p:sp>
    </p:spTree>
    <p:extLst>
      <p:ext uri="{BB962C8B-B14F-4D97-AF65-F5344CB8AC3E}">
        <p14:creationId xmlns:p14="http://schemas.microsoft.com/office/powerpoint/2010/main" val="144007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077C-2ED1-2F4B-9117-10FA0D6F97BA}"/>
              </a:ext>
            </a:extLst>
          </p:cNvPr>
          <p:cNvSpPr>
            <a:spLocks noGrp="1"/>
          </p:cNvSpPr>
          <p:nvPr>
            <p:ph type="title"/>
          </p:nvPr>
        </p:nvSpPr>
        <p:spPr>
          <a:xfrm>
            <a:off x="0" y="0"/>
            <a:ext cx="12192000" cy="524435"/>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DF5C9C-243D-3E47-97E0-9A6D99726331}"/>
              </a:ext>
            </a:extLst>
          </p:cNvPr>
          <p:cNvSpPr>
            <a:spLocks noGrp="1"/>
          </p:cNvSpPr>
          <p:nvPr>
            <p:ph sz="half" idx="1"/>
          </p:nvPr>
        </p:nvSpPr>
        <p:spPr>
          <a:xfrm>
            <a:off x="838200" y="1825625"/>
            <a:ext cx="5181600" cy="4351338"/>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A8CB65E-6430-E841-919F-74C9A65B140F}"/>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8320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B229-2E8F-4045-8C9F-9FB9968C844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ABC88BC-F1F9-DF4B-B731-63BF078999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4DEC47-86A9-EB4B-A818-A4E8A6578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11A7A4B-2BF3-5544-BACD-78958CEB57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5F3105-7C7C-EA48-8209-26B4410AA1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F910298-2158-6143-B289-1906200BFDCD}"/>
              </a:ext>
            </a:extLst>
          </p:cNvPr>
          <p:cNvSpPr>
            <a:spLocks noGrp="1"/>
          </p:cNvSpPr>
          <p:nvPr>
            <p:ph type="dt" sz="half" idx="10"/>
          </p:nvPr>
        </p:nvSpPr>
        <p:spPr/>
        <p:txBody>
          <a:bodyPr/>
          <a:lstStyle/>
          <a:p>
            <a:fld id="{4F8584FD-F4B0-A64F-B3FD-893ECA48F611}" type="datetimeFigureOut">
              <a:rPr lang="en-GB" smtClean="0"/>
              <a:t>10/02/2021</a:t>
            </a:fld>
            <a:endParaRPr lang="en-GB" dirty="0"/>
          </a:p>
        </p:txBody>
      </p:sp>
      <p:sp>
        <p:nvSpPr>
          <p:cNvPr id="8" name="Footer Placeholder 7">
            <a:extLst>
              <a:ext uri="{FF2B5EF4-FFF2-40B4-BE49-F238E27FC236}">
                <a16:creationId xmlns:a16="http://schemas.microsoft.com/office/drawing/2014/main" id="{80AF8D9C-5B7B-F846-B70C-8B56359832DC}"/>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2694D095-580C-764D-A077-6B3D301CF9E5}"/>
              </a:ext>
            </a:extLst>
          </p:cNvPr>
          <p:cNvSpPr>
            <a:spLocks noGrp="1"/>
          </p:cNvSpPr>
          <p:nvPr>
            <p:ph type="sldNum" sz="quarter" idx="12"/>
          </p:nvPr>
        </p:nvSpPr>
        <p:spPr/>
        <p:txBody>
          <a:bodyPr/>
          <a:lstStyle/>
          <a:p>
            <a:fld id="{3F18977E-F33E-9040-BA31-B9584D395F9A}" type="slidenum">
              <a:rPr lang="en-GB" smtClean="0"/>
              <a:t>‹#›</a:t>
            </a:fld>
            <a:endParaRPr lang="en-GB" dirty="0"/>
          </a:p>
        </p:txBody>
      </p:sp>
    </p:spTree>
    <p:extLst>
      <p:ext uri="{BB962C8B-B14F-4D97-AF65-F5344CB8AC3E}">
        <p14:creationId xmlns:p14="http://schemas.microsoft.com/office/powerpoint/2010/main" val="948927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0405-D8B2-A24F-8CDC-E85C4EA44F9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157A8C4-ADD5-6644-B562-C0A60A143809}"/>
              </a:ext>
            </a:extLst>
          </p:cNvPr>
          <p:cNvSpPr>
            <a:spLocks noGrp="1"/>
          </p:cNvSpPr>
          <p:nvPr>
            <p:ph type="dt" sz="half" idx="10"/>
          </p:nvPr>
        </p:nvSpPr>
        <p:spPr/>
        <p:txBody>
          <a:bodyPr/>
          <a:lstStyle/>
          <a:p>
            <a:fld id="{4F8584FD-F4B0-A64F-B3FD-893ECA48F611}" type="datetimeFigureOut">
              <a:rPr lang="en-GB" smtClean="0"/>
              <a:t>10/02/2021</a:t>
            </a:fld>
            <a:endParaRPr lang="en-GB" dirty="0"/>
          </a:p>
        </p:txBody>
      </p:sp>
      <p:sp>
        <p:nvSpPr>
          <p:cNvPr id="4" name="Footer Placeholder 3">
            <a:extLst>
              <a:ext uri="{FF2B5EF4-FFF2-40B4-BE49-F238E27FC236}">
                <a16:creationId xmlns:a16="http://schemas.microsoft.com/office/drawing/2014/main" id="{377BFB64-3EF0-CD41-84A2-64C90406C0F3}"/>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FA72D1BB-6FD1-4F4C-A749-065B49FEDBD7}"/>
              </a:ext>
            </a:extLst>
          </p:cNvPr>
          <p:cNvSpPr>
            <a:spLocks noGrp="1"/>
          </p:cNvSpPr>
          <p:nvPr>
            <p:ph type="sldNum" sz="quarter" idx="12"/>
          </p:nvPr>
        </p:nvSpPr>
        <p:spPr/>
        <p:txBody>
          <a:bodyPr/>
          <a:lstStyle/>
          <a:p>
            <a:fld id="{3F18977E-F33E-9040-BA31-B9584D395F9A}" type="slidenum">
              <a:rPr lang="en-GB" smtClean="0"/>
              <a:t>‹#›</a:t>
            </a:fld>
            <a:endParaRPr lang="en-GB" dirty="0"/>
          </a:p>
        </p:txBody>
      </p:sp>
    </p:spTree>
    <p:extLst>
      <p:ext uri="{BB962C8B-B14F-4D97-AF65-F5344CB8AC3E}">
        <p14:creationId xmlns:p14="http://schemas.microsoft.com/office/powerpoint/2010/main" val="3384745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219D39-4C9B-224A-8BCF-29A9C432E92A}"/>
              </a:ext>
            </a:extLst>
          </p:cNvPr>
          <p:cNvSpPr>
            <a:spLocks noGrp="1"/>
          </p:cNvSpPr>
          <p:nvPr>
            <p:ph type="dt" sz="half" idx="10"/>
          </p:nvPr>
        </p:nvSpPr>
        <p:spPr/>
        <p:txBody>
          <a:bodyPr/>
          <a:lstStyle/>
          <a:p>
            <a:fld id="{4F8584FD-F4B0-A64F-B3FD-893ECA48F611}" type="datetimeFigureOut">
              <a:rPr lang="en-GB" smtClean="0"/>
              <a:t>10/02/2021</a:t>
            </a:fld>
            <a:endParaRPr lang="en-GB" dirty="0"/>
          </a:p>
        </p:txBody>
      </p:sp>
      <p:sp>
        <p:nvSpPr>
          <p:cNvPr id="3" name="Footer Placeholder 2">
            <a:extLst>
              <a:ext uri="{FF2B5EF4-FFF2-40B4-BE49-F238E27FC236}">
                <a16:creationId xmlns:a16="http://schemas.microsoft.com/office/drawing/2014/main" id="{0F3735F1-36E6-5641-A20A-163FF34C56A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425997CA-BF5C-B948-8774-AFC6B69BD778}"/>
              </a:ext>
            </a:extLst>
          </p:cNvPr>
          <p:cNvSpPr>
            <a:spLocks noGrp="1"/>
          </p:cNvSpPr>
          <p:nvPr>
            <p:ph type="sldNum" sz="quarter" idx="12"/>
          </p:nvPr>
        </p:nvSpPr>
        <p:spPr/>
        <p:txBody>
          <a:bodyPr/>
          <a:lstStyle/>
          <a:p>
            <a:fld id="{3F18977E-F33E-9040-BA31-B9584D395F9A}" type="slidenum">
              <a:rPr lang="en-GB" smtClean="0"/>
              <a:t>‹#›</a:t>
            </a:fld>
            <a:endParaRPr lang="en-GB" dirty="0"/>
          </a:p>
        </p:txBody>
      </p:sp>
    </p:spTree>
    <p:extLst>
      <p:ext uri="{BB962C8B-B14F-4D97-AF65-F5344CB8AC3E}">
        <p14:creationId xmlns:p14="http://schemas.microsoft.com/office/powerpoint/2010/main" val="3330930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5499-F868-1549-A9F2-35DE58218E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3C2E261-A2F2-DC46-B049-B4E89B3A84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FFA345-2C2D-C648-99D2-A8F9B9AB4D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2E8E1-A943-9443-BA85-3CBE217A099E}"/>
              </a:ext>
            </a:extLst>
          </p:cNvPr>
          <p:cNvSpPr>
            <a:spLocks noGrp="1"/>
          </p:cNvSpPr>
          <p:nvPr>
            <p:ph type="dt" sz="half" idx="10"/>
          </p:nvPr>
        </p:nvSpPr>
        <p:spPr/>
        <p:txBody>
          <a:bodyPr/>
          <a:lstStyle/>
          <a:p>
            <a:fld id="{4F8584FD-F4B0-A64F-B3FD-893ECA48F611}" type="datetimeFigureOut">
              <a:rPr lang="en-GB" smtClean="0"/>
              <a:t>10/02/2021</a:t>
            </a:fld>
            <a:endParaRPr lang="en-GB" dirty="0"/>
          </a:p>
        </p:txBody>
      </p:sp>
      <p:sp>
        <p:nvSpPr>
          <p:cNvPr id="6" name="Footer Placeholder 5">
            <a:extLst>
              <a:ext uri="{FF2B5EF4-FFF2-40B4-BE49-F238E27FC236}">
                <a16:creationId xmlns:a16="http://schemas.microsoft.com/office/drawing/2014/main" id="{36E36F83-3F22-194C-829D-E694790D2F34}"/>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6C115BD-7AE7-A24A-9406-EE738597F4D5}"/>
              </a:ext>
            </a:extLst>
          </p:cNvPr>
          <p:cNvSpPr>
            <a:spLocks noGrp="1"/>
          </p:cNvSpPr>
          <p:nvPr>
            <p:ph type="sldNum" sz="quarter" idx="12"/>
          </p:nvPr>
        </p:nvSpPr>
        <p:spPr/>
        <p:txBody>
          <a:bodyPr/>
          <a:lstStyle/>
          <a:p>
            <a:fld id="{3F18977E-F33E-9040-BA31-B9584D395F9A}" type="slidenum">
              <a:rPr lang="en-GB" smtClean="0"/>
              <a:t>‹#›</a:t>
            </a:fld>
            <a:endParaRPr lang="en-GB" dirty="0"/>
          </a:p>
        </p:txBody>
      </p:sp>
    </p:spTree>
    <p:extLst>
      <p:ext uri="{BB962C8B-B14F-4D97-AF65-F5344CB8AC3E}">
        <p14:creationId xmlns:p14="http://schemas.microsoft.com/office/powerpoint/2010/main" val="1915746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AA053-C57C-4D45-BE73-65498DBB6B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09412D2-E1BA-4D44-89B4-16B67E72D7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5D659DE6-E23C-AC49-8A4B-0EEAFB8BB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BABF16-C4F8-0E4D-BCEB-629C80DDC8B3}"/>
              </a:ext>
            </a:extLst>
          </p:cNvPr>
          <p:cNvSpPr>
            <a:spLocks noGrp="1"/>
          </p:cNvSpPr>
          <p:nvPr>
            <p:ph type="dt" sz="half" idx="10"/>
          </p:nvPr>
        </p:nvSpPr>
        <p:spPr/>
        <p:txBody>
          <a:bodyPr/>
          <a:lstStyle/>
          <a:p>
            <a:fld id="{4F8584FD-F4B0-A64F-B3FD-893ECA48F611}" type="datetimeFigureOut">
              <a:rPr lang="en-GB" smtClean="0"/>
              <a:t>10/02/2021</a:t>
            </a:fld>
            <a:endParaRPr lang="en-GB" dirty="0"/>
          </a:p>
        </p:txBody>
      </p:sp>
      <p:sp>
        <p:nvSpPr>
          <p:cNvPr id="6" name="Footer Placeholder 5">
            <a:extLst>
              <a:ext uri="{FF2B5EF4-FFF2-40B4-BE49-F238E27FC236}">
                <a16:creationId xmlns:a16="http://schemas.microsoft.com/office/drawing/2014/main" id="{36D10B3C-2CE9-0E47-875B-3E82ECE5616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DF323A7-258F-E245-A485-8D028B317E3F}"/>
              </a:ext>
            </a:extLst>
          </p:cNvPr>
          <p:cNvSpPr>
            <a:spLocks noGrp="1"/>
          </p:cNvSpPr>
          <p:nvPr>
            <p:ph type="sldNum" sz="quarter" idx="12"/>
          </p:nvPr>
        </p:nvSpPr>
        <p:spPr/>
        <p:txBody>
          <a:bodyPr/>
          <a:lstStyle/>
          <a:p>
            <a:fld id="{3F18977E-F33E-9040-BA31-B9584D395F9A}" type="slidenum">
              <a:rPr lang="en-GB" smtClean="0"/>
              <a:t>‹#›</a:t>
            </a:fld>
            <a:endParaRPr lang="en-GB" dirty="0"/>
          </a:p>
        </p:txBody>
      </p:sp>
    </p:spTree>
    <p:extLst>
      <p:ext uri="{BB962C8B-B14F-4D97-AF65-F5344CB8AC3E}">
        <p14:creationId xmlns:p14="http://schemas.microsoft.com/office/powerpoint/2010/main" val="2790936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F5B48-CD57-FA48-8299-43569D0CBA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6F7EA9-BE53-514D-B276-957A4BE46B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2E76FD-0D72-2E40-BEB0-8C1D710C4E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8584FD-F4B0-A64F-B3FD-893ECA48F611}" type="datetimeFigureOut">
              <a:rPr lang="en-GB" smtClean="0"/>
              <a:t>10/02/2021</a:t>
            </a:fld>
            <a:endParaRPr lang="en-GB" dirty="0"/>
          </a:p>
        </p:txBody>
      </p:sp>
      <p:sp>
        <p:nvSpPr>
          <p:cNvPr id="5" name="Footer Placeholder 4">
            <a:extLst>
              <a:ext uri="{FF2B5EF4-FFF2-40B4-BE49-F238E27FC236}">
                <a16:creationId xmlns:a16="http://schemas.microsoft.com/office/drawing/2014/main" id="{7FBE8C5E-CAA4-4C4F-9576-3F3D99DD21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0142F2C6-8528-5546-A6A6-02D03DCA6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8977E-F33E-9040-BA31-B9584D395F9A}" type="slidenum">
              <a:rPr lang="en-GB" smtClean="0"/>
              <a:t>‹#›</a:t>
            </a:fld>
            <a:endParaRPr lang="en-GB" dirty="0"/>
          </a:p>
        </p:txBody>
      </p:sp>
    </p:spTree>
    <p:extLst>
      <p:ext uri="{BB962C8B-B14F-4D97-AF65-F5344CB8AC3E}">
        <p14:creationId xmlns:p14="http://schemas.microsoft.com/office/powerpoint/2010/main" val="2828184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3.wdp"/><Relationship Id="rId7"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4.wdp"/><Relationship Id="rId4" Type="http://schemas.openxmlformats.org/officeDocument/2006/relationships/image" Target="../media/image25.png"/><Relationship Id="rId9" Type="http://schemas.microsoft.com/office/2007/relationships/hdphoto" Target="../media/hdphoto5.wdp"/></Relationships>
</file>

<file path=ppt/slides/_rels/slide6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5.png"/><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26.png"/></Relationships>
</file>

<file path=ppt/slides/_rels/slide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6BDE-7FBC-D74F-A83C-70B386C05AA1}"/>
              </a:ext>
            </a:extLst>
          </p:cNvPr>
          <p:cNvSpPr>
            <a:spLocks noGrp="1"/>
          </p:cNvSpPr>
          <p:nvPr>
            <p:ph type="title"/>
          </p:nvPr>
        </p:nvSpPr>
        <p:spPr/>
        <p:txBody>
          <a:bodyPr>
            <a:normAutofit fontScale="90000"/>
          </a:bodyPr>
          <a:lstStyle/>
          <a:p>
            <a:r>
              <a:rPr lang="en-GB" dirty="0"/>
              <a:t>18.1 Artificial Intelligence</a:t>
            </a:r>
          </a:p>
        </p:txBody>
      </p:sp>
      <p:sp>
        <p:nvSpPr>
          <p:cNvPr id="3" name="Content Placeholder 2">
            <a:extLst>
              <a:ext uri="{FF2B5EF4-FFF2-40B4-BE49-F238E27FC236}">
                <a16:creationId xmlns:a16="http://schemas.microsoft.com/office/drawing/2014/main" id="{1862EB9C-8429-F641-AF34-9D94E5019962}"/>
              </a:ext>
            </a:extLst>
          </p:cNvPr>
          <p:cNvSpPr>
            <a:spLocks noGrp="1"/>
          </p:cNvSpPr>
          <p:nvPr>
            <p:ph idx="1"/>
          </p:nvPr>
        </p:nvSpPr>
        <p:spPr>
          <a:solidFill>
            <a:schemeClr val="accent2"/>
          </a:solidFill>
        </p:spPr>
        <p:txBody>
          <a:bodyPr/>
          <a:lstStyle/>
          <a:p>
            <a:pPr marL="514350" indent="-514350">
              <a:buFont typeface="+mj-lt"/>
              <a:buAutoNum type="arabicPeriod"/>
            </a:pPr>
            <a:r>
              <a:rPr lang="en-US" dirty="0"/>
              <a:t>Show understanding of how graphs can be used to aid Artificial Intelligence (AI) </a:t>
            </a:r>
          </a:p>
          <a:p>
            <a:pPr marL="514350" indent="-514350">
              <a:buFont typeface="+mj-lt"/>
              <a:buAutoNum type="arabicPeriod"/>
            </a:pPr>
            <a:r>
              <a:rPr lang="en-US" dirty="0"/>
              <a:t>Show understanding of how artificial neural networks have helped with machine learning </a:t>
            </a:r>
          </a:p>
          <a:p>
            <a:pPr marL="514350" indent="-514350">
              <a:buFont typeface="+mj-lt"/>
              <a:buAutoNum type="arabicPeriod"/>
            </a:pPr>
            <a:r>
              <a:rPr lang="en-US" dirty="0"/>
              <a:t>Show understanding of Deep Learning, Machine Learning and Reinforcement Learning and the reasons for using these methods. </a:t>
            </a:r>
          </a:p>
          <a:p>
            <a:pPr marL="514350" indent="-514350">
              <a:buFont typeface="+mj-lt"/>
              <a:buAutoNum type="arabicPeriod"/>
            </a:pPr>
            <a:r>
              <a:rPr lang="en-US" dirty="0"/>
              <a:t>Show understanding of back propagation of errors and regression methods in machine learning </a:t>
            </a:r>
          </a:p>
          <a:p>
            <a:pPr marL="514350" indent="-514350">
              <a:buFont typeface="+mj-lt"/>
              <a:buAutoNum type="arabicPeriod"/>
            </a:pPr>
            <a:r>
              <a:rPr lang="en-US" dirty="0"/>
              <a:t>Purpose and structure of a graph </a:t>
            </a:r>
          </a:p>
          <a:p>
            <a:pPr marL="514350" indent="-514350">
              <a:buFont typeface="+mj-lt"/>
              <a:buAutoNum type="arabicPeriod"/>
            </a:pPr>
            <a:r>
              <a:rPr lang="en-US" dirty="0"/>
              <a:t>Use A* and Dijkstra’s algorithms to perform searches on a graph </a:t>
            </a:r>
          </a:p>
          <a:p>
            <a:pPr marL="514350" indent="-514350">
              <a:buFont typeface="+mj-lt"/>
              <a:buAutoNum type="arabicPeriod"/>
            </a:pPr>
            <a:r>
              <a:rPr lang="en-US" dirty="0"/>
              <a:t>Candidates will not be required to write algorithms to set up, access, or perform searches on graphs </a:t>
            </a:r>
          </a:p>
          <a:p>
            <a:pPr marL="514350" indent="-514350">
              <a:buFont typeface="+mj-lt"/>
              <a:buAutoNum type="arabicPeriod"/>
            </a:pPr>
            <a:r>
              <a:rPr lang="en-US" dirty="0"/>
              <a:t>Understand machine learning categories, including supervised learning, unsupervised learning </a:t>
            </a:r>
          </a:p>
        </p:txBody>
      </p:sp>
    </p:spTree>
    <p:extLst>
      <p:ext uri="{BB962C8B-B14F-4D97-AF65-F5344CB8AC3E}">
        <p14:creationId xmlns:p14="http://schemas.microsoft.com/office/powerpoint/2010/main" val="316890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AD45-50E2-7E4D-BF9C-851FF046C797}"/>
              </a:ext>
            </a:extLst>
          </p:cNvPr>
          <p:cNvSpPr>
            <a:spLocks noGrp="1"/>
          </p:cNvSpPr>
          <p:nvPr>
            <p:ph type="title"/>
          </p:nvPr>
        </p:nvSpPr>
        <p:spPr/>
        <p:txBody>
          <a:bodyPr>
            <a:normAutofit fontScale="90000"/>
          </a:bodyPr>
          <a:lstStyle/>
          <a:p>
            <a:r>
              <a:rPr lang="en-GB" dirty="0"/>
              <a:t>Terminology </a:t>
            </a:r>
          </a:p>
        </p:txBody>
      </p:sp>
      <p:sp>
        <p:nvSpPr>
          <p:cNvPr id="3" name="Content Placeholder 2">
            <a:extLst>
              <a:ext uri="{FF2B5EF4-FFF2-40B4-BE49-F238E27FC236}">
                <a16:creationId xmlns:a16="http://schemas.microsoft.com/office/drawing/2014/main" id="{F09DA2BE-41C7-2A49-86B3-D60EC9144D8C}"/>
              </a:ext>
            </a:extLst>
          </p:cNvPr>
          <p:cNvSpPr>
            <a:spLocks noGrp="1"/>
          </p:cNvSpPr>
          <p:nvPr>
            <p:ph idx="1"/>
          </p:nvPr>
        </p:nvSpPr>
        <p:spPr/>
        <p:txBody>
          <a:bodyPr>
            <a:normAutofit lnSpcReduction="10000"/>
          </a:bodyPr>
          <a:lstStyle/>
          <a:p>
            <a:r>
              <a:rPr lang="en-GB" dirty="0"/>
              <a:t>This graph shows 2 dots and a line</a:t>
            </a:r>
          </a:p>
          <a:p>
            <a:r>
              <a:rPr lang="en-GB" dirty="0"/>
              <a:t>Nope.</a:t>
            </a:r>
          </a:p>
          <a:p>
            <a:endParaRPr lang="en-GB" dirty="0"/>
          </a:p>
          <a:p>
            <a:r>
              <a:rPr lang="en-GB" dirty="0"/>
              <a:t>Instead of dot we have to say vertex</a:t>
            </a:r>
          </a:p>
          <a:p>
            <a:r>
              <a:rPr lang="en-GB" dirty="0"/>
              <a:t>Instead of line we have to say edge </a:t>
            </a:r>
          </a:p>
          <a:p>
            <a:r>
              <a:rPr lang="en-GB" dirty="0"/>
              <a:t>And if you have more than one vertex then its called vertices</a:t>
            </a:r>
          </a:p>
          <a:p>
            <a:r>
              <a:rPr lang="en-GB" dirty="0"/>
              <a:t>Annoying part….</a:t>
            </a:r>
          </a:p>
          <a:p>
            <a:r>
              <a:rPr lang="en-GB" dirty="0"/>
              <a:t>Vertex / Vertices can also be called Points. Can also be called Nodes</a:t>
            </a:r>
          </a:p>
          <a:p>
            <a:r>
              <a:rPr lang="en-GB" dirty="0"/>
              <a:t>Edge can also be called Arc. Can also be called Links. Can also be Paths. Can also be called Lines…… (but don’t say lines)</a:t>
            </a:r>
          </a:p>
          <a:p>
            <a:endParaRPr lang="en-GB" dirty="0"/>
          </a:p>
          <a:p>
            <a:r>
              <a:rPr lang="en-GB" dirty="0"/>
              <a:t>So this graph has:</a:t>
            </a:r>
          </a:p>
          <a:p>
            <a:r>
              <a:rPr lang="en-GB" dirty="0"/>
              <a:t>2 vertices and one edge</a:t>
            </a:r>
          </a:p>
        </p:txBody>
      </p:sp>
      <p:grpSp>
        <p:nvGrpSpPr>
          <p:cNvPr id="4" name="Group 3">
            <a:extLst>
              <a:ext uri="{FF2B5EF4-FFF2-40B4-BE49-F238E27FC236}">
                <a16:creationId xmlns:a16="http://schemas.microsoft.com/office/drawing/2014/main" id="{17CBA418-5D80-6943-9B1F-D9A1E0374A74}"/>
              </a:ext>
            </a:extLst>
          </p:cNvPr>
          <p:cNvGrpSpPr/>
          <p:nvPr/>
        </p:nvGrpSpPr>
        <p:grpSpPr>
          <a:xfrm>
            <a:off x="6633558" y="681035"/>
            <a:ext cx="5203766" cy="1097889"/>
            <a:chOff x="2144684" y="3162688"/>
            <a:chExt cx="7295805" cy="1213658"/>
          </a:xfrm>
        </p:grpSpPr>
        <p:sp>
          <p:nvSpPr>
            <p:cNvPr id="5" name="Oval 4">
              <a:extLst>
                <a:ext uri="{FF2B5EF4-FFF2-40B4-BE49-F238E27FC236}">
                  <a16:creationId xmlns:a16="http://schemas.microsoft.com/office/drawing/2014/main" id="{CE3D0D3C-4F36-FA45-ADEF-B838A8F734B3}"/>
                </a:ext>
              </a:extLst>
            </p:cNvPr>
            <p:cNvSpPr/>
            <p:nvPr/>
          </p:nvSpPr>
          <p:spPr>
            <a:xfrm>
              <a:off x="2144684" y="3162688"/>
              <a:ext cx="1213658" cy="121365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2AD3A57F-2C62-FF40-9717-19EA3C53BE40}"/>
                </a:ext>
              </a:extLst>
            </p:cNvPr>
            <p:cNvSpPr/>
            <p:nvPr/>
          </p:nvSpPr>
          <p:spPr>
            <a:xfrm>
              <a:off x="8226831" y="3162688"/>
              <a:ext cx="1213658" cy="121365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a:extLst>
                <a:ext uri="{FF2B5EF4-FFF2-40B4-BE49-F238E27FC236}">
                  <a16:creationId xmlns:a16="http://schemas.microsoft.com/office/drawing/2014/main" id="{78D6F0C0-56DA-9A4E-A784-37D935615B25}"/>
                </a:ext>
              </a:extLst>
            </p:cNvPr>
            <p:cNvCxnSpPr>
              <a:cxnSpLocks/>
              <a:stCxn id="5" idx="6"/>
            </p:cNvCxnSpPr>
            <p:nvPr/>
          </p:nvCxnSpPr>
          <p:spPr>
            <a:xfrm>
              <a:off x="3358342" y="3769517"/>
              <a:ext cx="4868489" cy="0"/>
            </a:xfrm>
            <a:prstGeom prst="line">
              <a:avLst/>
            </a:prstGeom>
            <a:ln w="76200">
              <a:solidFill>
                <a:srgbClr val="FFFF0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520705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C17F-B05E-644F-982A-6C5C9D7406D6}"/>
              </a:ext>
            </a:extLst>
          </p:cNvPr>
          <p:cNvSpPr>
            <a:spLocks noGrp="1"/>
          </p:cNvSpPr>
          <p:nvPr>
            <p:ph type="title"/>
          </p:nvPr>
        </p:nvSpPr>
        <p:spPr/>
        <p:txBody>
          <a:bodyPr>
            <a:normAutofit fontScale="90000"/>
          </a:bodyPr>
          <a:lstStyle/>
          <a:p>
            <a:r>
              <a:rPr lang="en-GB" dirty="0"/>
              <a:t>Labelled or unlabelled?</a:t>
            </a:r>
          </a:p>
        </p:txBody>
      </p:sp>
      <p:sp>
        <p:nvSpPr>
          <p:cNvPr id="3" name="Content Placeholder 2">
            <a:extLst>
              <a:ext uri="{FF2B5EF4-FFF2-40B4-BE49-F238E27FC236}">
                <a16:creationId xmlns:a16="http://schemas.microsoft.com/office/drawing/2014/main" id="{2F95BAB2-DF0A-2749-970F-C8996F993064}"/>
              </a:ext>
            </a:extLst>
          </p:cNvPr>
          <p:cNvSpPr>
            <a:spLocks noGrp="1"/>
          </p:cNvSpPr>
          <p:nvPr>
            <p:ph idx="1"/>
          </p:nvPr>
        </p:nvSpPr>
        <p:spPr/>
        <p:txBody>
          <a:bodyPr>
            <a:normAutofit fontScale="85000" lnSpcReduction="20000"/>
          </a:bodyPr>
          <a:lstStyle/>
          <a:p>
            <a:r>
              <a:rPr lang="en-GB" dirty="0"/>
              <a:t>Does deep learning use labelled data or unlabelled data?</a:t>
            </a:r>
          </a:p>
          <a:p>
            <a:endParaRPr lang="en-GB" dirty="0"/>
          </a:p>
          <a:p>
            <a:r>
              <a:rPr lang="en-GB" dirty="0"/>
              <a:t>Usually you give the input layer (which really should be called ’features of the input layer’) unlabelled data. </a:t>
            </a:r>
          </a:p>
          <a:p>
            <a:endParaRPr lang="en-GB" dirty="0"/>
          </a:p>
          <a:p>
            <a:r>
              <a:rPr lang="en-GB" dirty="0"/>
              <a:t>But then if you give unlabelled data how does the network know what to compare it against and how to make sure your output is correct?</a:t>
            </a:r>
          </a:p>
          <a:p>
            <a:endParaRPr lang="en-GB" dirty="0"/>
          </a:p>
          <a:p>
            <a:r>
              <a:rPr lang="en-GB" dirty="0"/>
              <a:t>When you first make the neural network you can give it some labelled data to check if the output is correct. </a:t>
            </a:r>
          </a:p>
          <a:p>
            <a:endParaRPr lang="en-GB" dirty="0"/>
          </a:p>
          <a:p>
            <a:r>
              <a:rPr lang="en-GB" dirty="0"/>
              <a:t>If the output is wrong, then you keep making changes to your network until the outputs are correct. </a:t>
            </a:r>
          </a:p>
          <a:p>
            <a:endParaRPr lang="en-GB" dirty="0"/>
          </a:p>
          <a:p>
            <a:r>
              <a:rPr lang="en-GB" dirty="0"/>
              <a:t>This is called back propagation.</a:t>
            </a:r>
          </a:p>
          <a:p>
            <a:endParaRPr lang="en-GB" dirty="0"/>
          </a:p>
          <a:p>
            <a:r>
              <a:rPr lang="en-GB" dirty="0"/>
              <a:t>You may need to do this many, many times before you are happy. </a:t>
            </a:r>
          </a:p>
        </p:txBody>
      </p:sp>
    </p:spTree>
    <p:extLst>
      <p:ext uri="{BB962C8B-B14F-4D97-AF65-F5344CB8AC3E}">
        <p14:creationId xmlns:p14="http://schemas.microsoft.com/office/powerpoint/2010/main" val="8726575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A107-3BED-6049-B471-473AB0B7D5B4}"/>
              </a:ext>
            </a:extLst>
          </p:cNvPr>
          <p:cNvSpPr>
            <a:spLocks noGrp="1"/>
          </p:cNvSpPr>
          <p:nvPr>
            <p:ph type="title"/>
          </p:nvPr>
        </p:nvSpPr>
        <p:spPr/>
        <p:txBody>
          <a:bodyPr>
            <a:normAutofit fontScale="90000"/>
          </a:bodyPr>
          <a:lstStyle/>
          <a:p>
            <a:r>
              <a:rPr lang="en-GB" dirty="0"/>
              <a:t>Back Propagation</a:t>
            </a:r>
          </a:p>
        </p:txBody>
      </p:sp>
      <p:sp>
        <p:nvSpPr>
          <p:cNvPr id="3" name="Content Placeholder 2">
            <a:extLst>
              <a:ext uri="{FF2B5EF4-FFF2-40B4-BE49-F238E27FC236}">
                <a16:creationId xmlns:a16="http://schemas.microsoft.com/office/drawing/2014/main" id="{4D1286A9-1738-9F4E-95C5-A11FB2060D47}"/>
              </a:ext>
            </a:extLst>
          </p:cNvPr>
          <p:cNvSpPr>
            <a:spLocks noGrp="1"/>
          </p:cNvSpPr>
          <p:nvPr>
            <p:ph idx="1"/>
          </p:nvPr>
        </p:nvSpPr>
        <p:spPr/>
        <p:txBody>
          <a:bodyPr/>
          <a:lstStyle/>
          <a:p>
            <a:r>
              <a:rPr lang="en-GB" dirty="0"/>
              <a:t>You input something into the system</a:t>
            </a:r>
          </a:p>
          <a:p>
            <a:r>
              <a:rPr lang="en-GB" dirty="0"/>
              <a:t>The output the system gives is compared to what the output should be</a:t>
            </a:r>
          </a:p>
          <a:p>
            <a:r>
              <a:rPr lang="en-GB" dirty="0"/>
              <a:t>The differences are fed back into the system </a:t>
            </a:r>
          </a:p>
          <a:p>
            <a:r>
              <a:rPr lang="en-GB" dirty="0"/>
              <a:t>Keep doing this until the outputs are correct (it could be the case that they are never 100% correct, but just good enough)</a:t>
            </a:r>
          </a:p>
          <a:p>
            <a:endParaRPr lang="en-GB" dirty="0"/>
          </a:p>
          <a:p>
            <a:r>
              <a:rPr lang="en-GB" dirty="0"/>
              <a:t>How does it compare the errors? By using the weightings given to each neuron </a:t>
            </a:r>
          </a:p>
          <a:p>
            <a:endParaRPr lang="en-GB" dirty="0"/>
          </a:p>
          <a:p>
            <a:endParaRPr lang="en-GB" dirty="0"/>
          </a:p>
        </p:txBody>
      </p:sp>
    </p:spTree>
    <p:extLst>
      <p:ext uri="{BB962C8B-B14F-4D97-AF65-F5344CB8AC3E}">
        <p14:creationId xmlns:p14="http://schemas.microsoft.com/office/powerpoint/2010/main" val="25290598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5A14-4531-BB4B-9F7F-435828B582A3}"/>
              </a:ext>
            </a:extLst>
          </p:cNvPr>
          <p:cNvSpPr>
            <a:spLocks noGrp="1"/>
          </p:cNvSpPr>
          <p:nvPr>
            <p:ph type="title"/>
          </p:nvPr>
        </p:nvSpPr>
        <p:spPr/>
        <p:txBody>
          <a:bodyPr>
            <a:normAutofit fontScale="90000"/>
          </a:bodyPr>
          <a:lstStyle/>
          <a:p>
            <a:r>
              <a:rPr lang="en-GB" dirty="0"/>
              <a:t>Video</a:t>
            </a:r>
          </a:p>
        </p:txBody>
      </p:sp>
      <p:sp>
        <p:nvSpPr>
          <p:cNvPr id="3" name="Content Placeholder 2">
            <a:extLst>
              <a:ext uri="{FF2B5EF4-FFF2-40B4-BE49-F238E27FC236}">
                <a16:creationId xmlns:a16="http://schemas.microsoft.com/office/drawing/2014/main" id="{1E53979C-D44B-4D4B-B330-DFCD6DE92AB2}"/>
              </a:ext>
            </a:extLst>
          </p:cNvPr>
          <p:cNvSpPr>
            <a:spLocks noGrp="1"/>
          </p:cNvSpPr>
          <p:nvPr>
            <p:ph idx="1"/>
          </p:nvPr>
        </p:nvSpPr>
        <p:spPr/>
        <p:txBody>
          <a:bodyPr/>
          <a:lstStyle/>
          <a:p>
            <a:r>
              <a:rPr lang="en-GB" dirty="0"/>
              <a:t>I usually do the following for videos.</a:t>
            </a:r>
          </a:p>
          <a:p>
            <a:endParaRPr lang="en-GB" dirty="0"/>
          </a:p>
          <a:p>
            <a:r>
              <a:rPr lang="en-GB" dirty="0"/>
              <a:t>Give you questions to answer</a:t>
            </a:r>
          </a:p>
          <a:p>
            <a:r>
              <a:rPr lang="en-GB" dirty="0"/>
              <a:t>Watch the video twice </a:t>
            </a:r>
          </a:p>
          <a:p>
            <a:endParaRPr lang="en-GB" dirty="0"/>
          </a:p>
          <a:p>
            <a:r>
              <a:rPr lang="en-GB" dirty="0"/>
              <a:t>But this is a 20 minute video and goes into more detail than we need. We’ve done everything that Cambridge wants. </a:t>
            </a:r>
          </a:p>
          <a:p>
            <a:endParaRPr lang="en-GB" dirty="0"/>
          </a:p>
          <a:p>
            <a:r>
              <a:rPr lang="en-GB" dirty="0"/>
              <a:t>So…..you have a slightly different task</a:t>
            </a:r>
          </a:p>
          <a:p>
            <a:endParaRPr lang="en-GB" dirty="0"/>
          </a:p>
        </p:txBody>
      </p:sp>
    </p:spTree>
    <p:extLst>
      <p:ext uri="{BB962C8B-B14F-4D97-AF65-F5344CB8AC3E}">
        <p14:creationId xmlns:p14="http://schemas.microsoft.com/office/powerpoint/2010/main" val="14389061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EAEF-5631-B841-A97E-816C7B119BCE}"/>
              </a:ext>
            </a:extLst>
          </p:cNvPr>
          <p:cNvSpPr>
            <a:spLocks noGrp="1"/>
          </p:cNvSpPr>
          <p:nvPr>
            <p:ph type="title"/>
          </p:nvPr>
        </p:nvSpPr>
        <p:spPr/>
        <p:txBody>
          <a:bodyPr>
            <a:normAutofit fontScale="90000"/>
          </a:bodyPr>
          <a:lstStyle/>
          <a:p>
            <a:r>
              <a:rPr lang="en-GB" dirty="0"/>
              <a:t>Task</a:t>
            </a:r>
          </a:p>
        </p:txBody>
      </p:sp>
      <p:sp>
        <p:nvSpPr>
          <p:cNvPr id="3" name="Content Placeholder 2">
            <a:extLst>
              <a:ext uri="{FF2B5EF4-FFF2-40B4-BE49-F238E27FC236}">
                <a16:creationId xmlns:a16="http://schemas.microsoft.com/office/drawing/2014/main" id="{5E7AD3CC-99FC-6449-B046-7CFACC82661C}"/>
              </a:ext>
            </a:extLst>
          </p:cNvPr>
          <p:cNvSpPr>
            <a:spLocks noGrp="1"/>
          </p:cNvSpPr>
          <p:nvPr>
            <p:ph idx="1"/>
          </p:nvPr>
        </p:nvSpPr>
        <p:spPr/>
        <p:txBody>
          <a:bodyPr>
            <a:normAutofit fontScale="77500" lnSpcReduction="20000"/>
          </a:bodyPr>
          <a:lstStyle/>
          <a:p>
            <a:r>
              <a:rPr lang="en-GB" dirty="0"/>
              <a:t>Each of you pick a number:</a:t>
            </a:r>
          </a:p>
          <a:p>
            <a:r>
              <a:rPr lang="en-GB" sz="4800" dirty="0">
                <a:solidFill>
                  <a:schemeClr val="accent4"/>
                </a:solidFill>
                <a:latin typeface="Impact" panose="020B0806030902050204" pitchFamily="34" charset="0"/>
              </a:rPr>
              <a:t>1 2 3 4 5 6 7 8 9 10 11 12 13 14 15 16 17 18 19 20</a:t>
            </a:r>
          </a:p>
          <a:p>
            <a:br>
              <a:rPr lang="en-GB" dirty="0"/>
            </a:br>
            <a:r>
              <a:rPr lang="en-GB" dirty="0"/>
              <a:t>Now pick another number</a:t>
            </a:r>
            <a:endParaRPr lang="en-GB" sz="4800" dirty="0"/>
          </a:p>
          <a:p>
            <a:r>
              <a:rPr lang="en-GB" sz="4800" dirty="0">
                <a:solidFill>
                  <a:srgbClr val="FF0000"/>
                </a:solidFill>
                <a:latin typeface="Impact" panose="020B0806030902050204" pitchFamily="34" charset="0"/>
              </a:rPr>
              <a:t>1 2 3 4 5 6 7 8 9 10 11 12 13 14 15 16 17 18 19 20</a:t>
            </a:r>
          </a:p>
          <a:p>
            <a:endParaRPr lang="en-GB" dirty="0"/>
          </a:p>
          <a:p>
            <a:r>
              <a:rPr lang="en-GB" dirty="0"/>
              <a:t>You should now have two numbers. Yellow and Red. </a:t>
            </a:r>
            <a:br>
              <a:rPr lang="en-GB" dirty="0"/>
            </a:br>
            <a:endParaRPr lang="en-GB" dirty="0"/>
          </a:p>
          <a:p>
            <a:r>
              <a:rPr lang="en-GB" dirty="0"/>
              <a:t>The yellow number says how many questions (and answers) you must write. </a:t>
            </a:r>
            <a:br>
              <a:rPr lang="en-GB" dirty="0"/>
            </a:br>
            <a:r>
              <a:rPr lang="en-GB" dirty="0"/>
              <a:t>The red number says from the start of the video to your red number is where the content of your questions must come from</a:t>
            </a:r>
            <a:br>
              <a:rPr lang="en-GB" dirty="0"/>
            </a:br>
            <a:r>
              <a:rPr lang="en-GB" dirty="0"/>
              <a:t>So for example. If you picked </a:t>
            </a:r>
            <a:r>
              <a:rPr lang="en-GB" sz="4800" dirty="0">
                <a:solidFill>
                  <a:schemeClr val="accent4"/>
                </a:solidFill>
                <a:latin typeface="Impact" panose="020B0806030902050204" pitchFamily="34" charset="0"/>
              </a:rPr>
              <a:t>10 </a:t>
            </a:r>
            <a:r>
              <a:rPr lang="en-GB" sz="4800" dirty="0">
                <a:solidFill>
                  <a:srgbClr val="FF0000"/>
                </a:solidFill>
                <a:latin typeface="Impact" panose="020B0806030902050204" pitchFamily="34" charset="0"/>
              </a:rPr>
              <a:t>17</a:t>
            </a:r>
            <a:r>
              <a:rPr lang="en-GB" sz="4800" dirty="0">
                <a:solidFill>
                  <a:schemeClr val="accent4"/>
                </a:solidFill>
                <a:latin typeface="Impact" panose="020B0806030902050204" pitchFamily="34" charset="0"/>
              </a:rPr>
              <a:t> </a:t>
            </a:r>
            <a:r>
              <a:rPr lang="en-GB" dirty="0"/>
              <a:t>. It means you must write 10 questions (and answers) from minute 0 to 17</a:t>
            </a:r>
            <a:br>
              <a:rPr lang="en-GB" dirty="0"/>
            </a:br>
            <a:br>
              <a:rPr lang="en-GB" dirty="0"/>
            </a:br>
            <a:r>
              <a:rPr lang="en-GB" dirty="0"/>
              <a:t>If you picked </a:t>
            </a:r>
            <a:r>
              <a:rPr lang="en-GB" sz="4300" dirty="0">
                <a:solidFill>
                  <a:schemeClr val="accent4"/>
                </a:solidFill>
                <a:latin typeface="Impact" panose="020B0806030902050204" pitchFamily="34" charset="0"/>
              </a:rPr>
              <a:t>20 </a:t>
            </a:r>
            <a:r>
              <a:rPr lang="en-GB" sz="4300" dirty="0">
                <a:solidFill>
                  <a:srgbClr val="FF0000"/>
                </a:solidFill>
                <a:latin typeface="Impact" panose="020B0806030902050204" pitchFamily="34" charset="0"/>
              </a:rPr>
              <a:t>1</a:t>
            </a:r>
            <a:r>
              <a:rPr lang="en-GB" sz="4300" dirty="0"/>
              <a:t> </a:t>
            </a:r>
            <a:r>
              <a:rPr lang="en-GB" dirty="0"/>
              <a:t>then you must write 20 questions (and answers) from minute 0 to 1</a:t>
            </a:r>
          </a:p>
          <a:p>
            <a:endParaRPr lang="en-GB" sz="4800" dirty="0">
              <a:solidFill>
                <a:srgbClr val="FF0000"/>
              </a:solidFill>
              <a:latin typeface="Impact" panose="020B0806030902050204" pitchFamily="34" charset="0"/>
            </a:endParaRPr>
          </a:p>
          <a:p>
            <a:r>
              <a:rPr lang="en-GB" sz="2900" dirty="0"/>
              <a:t>You will write your questions then we will get other students to answer them, but you should have your own answer ready</a:t>
            </a:r>
          </a:p>
          <a:p>
            <a:endParaRPr lang="en-GB" sz="4800" dirty="0">
              <a:solidFill>
                <a:schemeClr val="accent4"/>
              </a:solidFill>
              <a:latin typeface="Impact" panose="020B0806030902050204" pitchFamily="34" charset="0"/>
            </a:endParaRPr>
          </a:p>
          <a:p>
            <a:endParaRPr lang="en-GB" sz="4800" dirty="0">
              <a:solidFill>
                <a:schemeClr val="accent4"/>
              </a:solidFill>
              <a:latin typeface="Impact" panose="020B0806030902050204" pitchFamily="34" charset="0"/>
            </a:endParaRPr>
          </a:p>
          <a:p>
            <a:endParaRPr lang="en-GB" sz="4800" dirty="0">
              <a:solidFill>
                <a:schemeClr val="accent4"/>
              </a:solidFill>
              <a:latin typeface="Impact" panose="020B0806030902050204" pitchFamily="34" charset="0"/>
            </a:endParaRPr>
          </a:p>
        </p:txBody>
      </p:sp>
    </p:spTree>
    <p:extLst>
      <p:ext uri="{BB962C8B-B14F-4D97-AF65-F5344CB8AC3E}">
        <p14:creationId xmlns:p14="http://schemas.microsoft.com/office/powerpoint/2010/main" val="21910401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7FB7-14EF-8D45-B20C-8CF8463DAE32}"/>
              </a:ext>
            </a:extLst>
          </p:cNvPr>
          <p:cNvSpPr>
            <a:spLocks noGrp="1"/>
          </p:cNvSpPr>
          <p:nvPr>
            <p:ph type="title"/>
          </p:nvPr>
        </p:nvSpPr>
        <p:spPr/>
        <p:txBody>
          <a:bodyPr/>
          <a:lstStyle/>
          <a:p>
            <a:endParaRPr lang="en-GB"/>
          </a:p>
        </p:txBody>
      </p:sp>
      <p:pic>
        <p:nvPicPr>
          <p:cNvPr id="10" name="But what is a Neural Network Deep learning, chapter 1.mp4" descr="But what is a Neural Network Deep learning, chapter 1.mp4">
            <a:hlinkClick r:id="" action="ppaction://media"/>
            <a:extLst>
              <a:ext uri="{FF2B5EF4-FFF2-40B4-BE49-F238E27FC236}">
                <a16:creationId xmlns:a16="http://schemas.microsoft.com/office/drawing/2014/main" id="{D693BD1C-1791-F240-9F86-BE787156C9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12191999" cy="6858437"/>
          </a:xfrm>
        </p:spPr>
      </p:pic>
    </p:spTree>
    <p:extLst>
      <p:ext uri="{BB962C8B-B14F-4D97-AF65-F5344CB8AC3E}">
        <p14:creationId xmlns:p14="http://schemas.microsoft.com/office/powerpoint/2010/main" val="201517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98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5B0A-9C84-E247-A26F-D0FB43467A2E}"/>
              </a:ext>
            </a:extLst>
          </p:cNvPr>
          <p:cNvSpPr>
            <a:spLocks noGrp="1"/>
          </p:cNvSpPr>
          <p:nvPr>
            <p:ph type="title"/>
          </p:nvPr>
        </p:nvSpPr>
        <p:spPr/>
        <p:txBody>
          <a:bodyPr>
            <a:normAutofit fontScale="90000"/>
          </a:bodyPr>
          <a:lstStyle/>
          <a:p>
            <a:r>
              <a:rPr lang="en-GB" dirty="0"/>
              <a:t>Different types of graphs</a:t>
            </a:r>
          </a:p>
        </p:txBody>
      </p:sp>
      <p:sp>
        <p:nvSpPr>
          <p:cNvPr id="3" name="Content Placeholder 2">
            <a:extLst>
              <a:ext uri="{FF2B5EF4-FFF2-40B4-BE49-F238E27FC236}">
                <a16:creationId xmlns:a16="http://schemas.microsoft.com/office/drawing/2014/main" id="{5B070E86-5454-034F-87A4-4E8F476BBD25}"/>
              </a:ext>
            </a:extLst>
          </p:cNvPr>
          <p:cNvSpPr>
            <a:spLocks noGrp="1"/>
          </p:cNvSpPr>
          <p:nvPr>
            <p:ph idx="1"/>
          </p:nvPr>
        </p:nvSpPr>
        <p:spPr/>
        <p:txBody>
          <a:bodyPr>
            <a:normAutofit/>
          </a:bodyPr>
          <a:lstStyle/>
          <a:p>
            <a:r>
              <a:rPr lang="en-GB" dirty="0"/>
              <a:t>All graphs are made up of vertices / nodes and edges</a:t>
            </a:r>
          </a:p>
          <a:p>
            <a:endParaRPr lang="en-GB" dirty="0"/>
          </a:p>
          <a:p>
            <a:r>
              <a:rPr lang="en-GB" dirty="0"/>
              <a:t>But there are different types of graph</a:t>
            </a:r>
          </a:p>
          <a:p>
            <a:endParaRPr lang="en-GB" dirty="0"/>
          </a:p>
          <a:p>
            <a:r>
              <a:rPr lang="en-GB" dirty="0"/>
              <a:t>Undirected </a:t>
            </a:r>
          </a:p>
          <a:p>
            <a:r>
              <a:rPr lang="en-GB" dirty="0"/>
              <a:t>Directed</a:t>
            </a:r>
          </a:p>
          <a:p>
            <a:r>
              <a:rPr lang="en-GB" dirty="0"/>
              <a:t>Vertex labelled</a:t>
            </a:r>
          </a:p>
          <a:p>
            <a:r>
              <a:rPr lang="en-GB" dirty="0"/>
              <a:t>Cyclic</a:t>
            </a:r>
          </a:p>
          <a:p>
            <a:r>
              <a:rPr lang="en-GB" dirty="0"/>
              <a:t>Acyclic</a:t>
            </a:r>
          </a:p>
          <a:p>
            <a:r>
              <a:rPr lang="en-GB" dirty="0"/>
              <a:t>Edge labelled</a:t>
            </a:r>
          </a:p>
          <a:p>
            <a:r>
              <a:rPr lang="en-GB" dirty="0"/>
              <a:t>Weighted</a:t>
            </a:r>
          </a:p>
        </p:txBody>
      </p:sp>
    </p:spTree>
    <p:extLst>
      <p:ext uri="{BB962C8B-B14F-4D97-AF65-F5344CB8AC3E}">
        <p14:creationId xmlns:p14="http://schemas.microsoft.com/office/powerpoint/2010/main" val="2815000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80D1-0E6A-6E40-A935-D8AB68182D52}"/>
              </a:ext>
            </a:extLst>
          </p:cNvPr>
          <p:cNvSpPr>
            <a:spLocks noGrp="1"/>
          </p:cNvSpPr>
          <p:nvPr>
            <p:ph type="title"/>
          </p:nvPr>
        </p:nvSpPr>
        <p:spPr/>
        <p:txBody>
          <a:bodyPr>
            <a:normAutofit fontScale="90000"/>
          </a:bodyPr>
          <a:lstStyle/>
          <a:p>
            <a:r>
              <a:rPr lang="en-GB" dirty="0"/>
              <a:t>Undirected</a:t>
            </a:r>
          </a:p>
        </p:txBody>
      </p:sp>
      <p:sp>
        <p:nvSpPr>
          <p:cNvPr id="3" name="Content Placeholder 2">
            <a:extLst>
              <a:ext uri="{FF2B5EF4-FFF2-40B4-BE49-F238E27FC236}">
                <a16:creationId xmlns:a16="http://schemas.microsoft.com/office/drawing/2014/main" id="{8E300DA0-A343-F74A-89D6-41033657A05B}"/>
              </a:ext>
            </a:extLst>
          </p:cNvPr>
          <p:cNvSpPr>
            <a:spLocks noGrp="1"/>
          </p:cNvSpPr>
          <p:nvPr>
            <p:ph idx="1"/>
          </p:nvPr>
        </p:nvSpPr>
        <p:spPr/>
        <p:txBody>
          <a:bodyPr/>
          <a:lstStyle/>
          <a:p>
            <a:r>
              <a:rPr lang="en-GB" dirty="0"/>
              <a:t>These just show the nodes and paths</a:t>
            </a:r>
          </a:p>
          <a:p>
            <a:endParaRPr lang="en-GB" dirty="0"/>
          </a:p>
          <a:p>
            <a:r>
              <a:rPr lang="en-GB" dirty="0"/>
              <a:t>No other information </a:t>
            </a:r>
          </a:p>
        </p:txBody>
      </p:sp>
      <p:grpSp>
        <p:nvGrpSpPr>
          <p:cNvPr id="17" name="Group 16">
            <a:extLst>
              <a:ext uri="{FF2B5EF4-FFF2-40B4-BE49-F238E27FC236}">
                <a16:creationId xmlns:a16="http://schemas.microsoft.com/office/drawing/2014/main" id="{CEF131A5-872C-2946-96B3-94EEF253F6A9}"/>
              </a:ext>
            </a:extLst>
          </p:cNvPr>
          <p:cNvGrpSpPr/>
          <p:nvPr/>
        </p:nvGrpSpPr>
        <p:grpSpPr>
          <a:xfrm>
            <a:off x="8085840" y="1419899"/>
            <a:ext cx="2940748" cy="2349618"/>
            <a:chOff x="3155252" y="2671628"/>
            <a:chExt cx="2940748" cy="2349618"/>
          </a:xfrm>
        </p:grpSpPr>
        <p:cxnSp>
          <p:nvCxnSpPr>
            <p:cNvPr id="7" name="Straight Connector 6">
              <a:extLst>
                <a:ext uri="{FF2B5EF4-FFF2-40B4-BE49-F238E27FC236}">
                  <a16:creationId xmlns:a16="http://schemas.microsoft.com/office/drawing/2014/main" id="{90059A0E-8474-2C42-9FAD-DCD5D7BC8AB1}"/>
                </a:ext>
              </a:extLst>
            </p:cNvPr>
            <p:cNvCxnSpPr>
              <a:cxnSpLocks/>
              <a:stCxn id="5" idx="6"/>
              <a:endCxn id="6" idx="2"/>
            </p:cNvCxnSpPr>
            <p:nvPr/>
          </p:nvCxnSpPr>
          <p:spPr>
            <a:xfrm>
              <a:off x="4141694" y="3119791"/>
              <a:ext cx="967864" cy="0"/>
            </a:xfrm>
            <a:prstGeom prst="line">
              <a:avLst/>
            </a:prstGeom>
            <a:ln w="76200">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A42094E-CAE8-1D4D-87FA-A18F2F59CFA0}"/>
                </a:ext>
              </a:extLst>
            </p:cNvPr>
            <p:cNvCxnSpPr>
              <a:cxnSpLocks/>
              <a:stCxn id="5" idx="4"/>
              <a:endCxn id="8" idx="2"/>
            </p:cNvCxnSpPr>
            <p:nvPr/>
          </p:nvCxnSpPr>
          <p:spPr>
            <a:xfrm>
              <a:off x="3648473" y="3567953"/>
              <a:ext cx="437812" cy="1005131"/>
            </a:xfrm>
            <a:prstGeom prst="line">
              <a:avLst/>
            </a:prstGeom>
            <a:ln w="76200">
              <a:solidFill>
                <a:srgbClr val="FFFF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AB9EAB23-79C4-EE46-BF21-D47AA59270EC}"/>
                </a:ext>
              </a:extLst>
            </p:cNvPr>
            <p:cNvCxnSpPr>
              <a:cxnSpLocks/>
              <a:stCxn id="6" idx="4"/>
              <a:endCxn id="8" idx="6"/>
            </p:cNvCxnSpPr>
            <p:nvPr/>
          </p:nvCxnSpPr>
          <p:spPr>
            <a:xfrm flipH="1">
              <a:off x="5072727" y="3567953"/>
              <a:ext cx="530052" cy="1005131"/>
            </a:xfrm>
            <a:prstGeom prst="line">
              <a:avLst/>
            </a:prstGeom>
            <a:ln w="76200">
              <a:solidFill>
                <a:srgbClr val="FFFF00"/>
              </a:solidFill>
            </a:ln>
          </p:spPr>
          <p:style>
            <a:lnRef idx="1">
              <a:schemeClr val="accent2"/>
            </a:lnRef>
            <a:fillRef idx="0">
              <a:schemeClr val="accent2"/>
            </a:fillRef>
            <a:effectRef idx="0">
              <a:schemeClr val="accent2"/>
            </a:effectRef>
            <a:fontRef idx="minor">
              <a:schemeClr val="tx1"/>
            </a:fontRef>
          </p:style>
        </p:cxnSp>
        <p:sp>
          <p:nvSpPr>
            <p:cNvPr id="5" name="Oval 4">
              <a:extLst>
                <a:ext uri="{FF2B5EF4-FFF2-40B4-BE49-F238E27FC236}">
                  <a16:creationId xmlns:a16="http://schemas.microsoft.com/office/drawing/2014/main" id="{45BE6FD3-5F05-DF45-8DFA-919CF2D49880}"/>
                </a:ext>
              </a:extLst>
            </p:cNvPr>
            <p:cNvSpPr/>
            <p:nvPr/>
          </p:nvSpPr>
          <p:spPr>
            <a:xfrm>
              <a:off x="3155252" y="2671628"/>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042A512C-4490-A24E-B3A9-2DC452726F78}"/>
                </a:ext>
              </a:extLst>
            </p:cNvPr>
            <p:cNvSpPr/>
            <p:nvPr/>
          </p:nvSpPr>
          <p:spPr>
            <a:xfrm>
              <a:off x="5109558" y="2671628"/>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85D159AA-71B6-2348-A7A2-D932EC596F46}"/>
                </a:ext>
              </a:extLst>
            </p:cNvPr>
            <p:cNvSpPr/>
            <p:nvPr/>
          </p:nvSpPr>
          <p:spPr>
            <a:xfrm>
              <a:off x="4086285" y="412492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452869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80D1-0E6A-6E40-A935-D8AB68182D52}"/>
              </a:ext>
            </a:extLst>
          </p:cNvPr>
          <p:cNvSpPr>
            <a:spLocks noGrp="1"/>
          </p:cNvSpPr>
          <p:nvPr>
            <p:ph type="title"/>
          </p:nvPr>
        </p:nvSpPr>
        <p:spPr/>
        <p:txBody>
          <a:bodyPr>
            <a:normAutofit fontScale="90000"/>
          </a:bodyPr>
          <a:lstStyle/>
          <a:p>
            <a:r>
              <a:rPr lang="en-GB" dirty="0"/>
              <a:t>Directed</a:t>
            </a:r>
          </a:p>
        </p:txBody>
      </p:sp>
      <p:sp>
        <p:nvSpPr>
          <p:cNvPr id="3" name="Content Placeholder 2">
            <a:extLst>
              <a:ext uri="{FF2B5EF4-FFF2-40B4-BE49-F238E27FC236}">
                <a16:creationId xmlns:a16="http://schemas.microsoft.com/office/drawing/2014/main" id="{8E300DA0-A343-F74A-89D6-41033657A05B}"/>
              </a:ext>
            </a:extLst>
          </p:cNvPr>
          <p:cNvSpPr>
            <a:spLocks noGrp="1"/>
          </p:cNvSpPr>
          <p:nvPr>
            <p:ph idx="1"/>
          </p:nvPr>
        </p:nvSpPr>
        <p:spPr/>
        <p:txBody>
          <a:bodyPr/>
          <a:lstStyle/>
          <a:p>
            <a:r>
              <a:rPr lang="en-GB" dirty="0"/>
              <a:t>Shows the order of the nodes </a:t>
            </a:r>
          </a:p>
          <a:p>
            <a:endParaRPr lang="en-GB" dirty="0"/>
          </a:p>
          <a:p>
            <a:r>
              <a:rPr lang="en-GB" dirty="0"/>
              <a:t>Shows the direction you must go</a:t>
            </a:r>
          </a:p>
          <a:p>
            <a:endParaRPr lang="en-GB" dirty="0"/>
          </a:p>
          <a:p>
            <a:r>
              <a:rPr lang="en-GB" dirty="0"/>
              <a:t>The paths have arrows </a:t>
            </a:r>
          </a:p>
        </p:txBody>
      </p:sp>
      <p:cxnSp>
        <p:nvCxnSpPr>
          <p:cNvPr id="7" name="Straight Connector 6">
            <a:extLst>
              <a:ext uri="{FF2B5EF4-FFF2-40B4-BE49-F238E27FC236}">
                <a16:creationId xmlns:a16="http://schemas.microsoft.com/office/drawing/2014/main" id="{90059A0E-8474-2C42-9FAD-DCD5D7BC8AB1}"/>
              </a:ext>
            </a:extLst>
          </p:cNvPr>
          <p:cNvCxnSpPr>
            <a:cxnSpLocks/>
            <a:stCxn id="5" idx="6"/>
            <a:endCxn id="6" idx="2"/>
          </p:cNvCxnSpPr>
          <p:nvPr/>
        </p:nvCxnSpPr>
        <p:spPr>
          <a:xfrm>
            <a:off x="9072282" y="1868062"/>
            <a:ext cx="967864" cy="0"/>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A42094E-CAE8-1D4D-87FA-A18F2F59CFA0}"/>
              </a:ext>
            </a:extLst>
          </p:cNvPr>
          <p:cNvCxnSpPr>
            <a:cxnSpLocks/>
            <a:stCxn id="5" idx="4"/>
            <a:endCxn id="8" idx="2"/>
          </p:cNvCxnSpPr>
          <p:nvPr/>
        </p:nvCxnSpPr>
        <p:spPr>
          <a:xfrm>
            <a:off x="8579061" y="2316224"/>
            <a:ext cx="437812" cy="1005131"/>
          </a:xfrm>
          <a:prstGeom prst="line">
            <a:avLst/>
          </a:prstGeom>
          <a:ln w="76200">
            <a:solidFill>
              <a:srgbClr val="FFFF00"/>
            </a:solidFill>
            <a:headEnd type="triangle" w="lg" len="lg"/>
            <a:tailEnd type="none" w="lg" len="lg"/>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AB9EAB23-79C4-EE46-BF21-D47AA59270EC}"/>
              </a:ext>
            </a:extLst>
          </p:cNvPr>
          <p:cNvCxnSpPr>
            <a:cxnSpLocks/>
            <a:stCxn id="6" idx="4"/>
            <a:endCxn id="8" idx="6"/>
          </p:cNvCxnSpPr>
          <p:nvPr/>
        </p:nvCxnSpPr>
        <p:spPr>
          <a:xfrm flipH="1">
            <a:off x="10003315" y="2316224"/>
            <a:ext cx="530052" cy="1005131"/>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sp>
        <p:nvSpPr>
          <p:cNvPr id="5" name="Oval 4">
            <a:extLst>
              <a:ext uri="{FF2B5EF4-FFF2-40B4-BE49-F238E27FC236}">
                <a16:creationId xmlns:a16="http://schemas.microsoft.com/office/drawing/2014/main" id="{45BE6FD3-5F05-DF45-8DFA-919CF2D49880}"/>
              </a:ext>
            </a:extLst>
          </p:cNvPr>
          <p:cNvSpPr/>
          <p:nvPr/>
        </p:nvSpPr>
        <p:spPr>
          <a:xfrm>
            <a:off x="8085840" y="141989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042A512C-4490-A24E-B3A9-2DC452726F78}"/>
              </a:ext>
            </a:extLst>
          </p:cNvPr>
          <p:cNvSpPr/>
          <p:nvPr/>
        </p:nvSpPr>
        <p:spPr>
          <a:xfrm>
            <a:off x="10040146" y="141989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85D159AA-71B6-2348-A7A2-D932EC596F46}"/>
              </a:ext>
            </a:extLst>
          </p:cNvPr>
          <p:cNvSpPr/>
          <p:nvPr/>
        </p:nvSpPr>
        <p:spPr>
          <a:xfrm>
            <a:off x="9016873" y="2873192"/>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51537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80D1-0E6A-6E40-A935-D8AB68182D52}"/>
              </a:ext>
            </a:extLst>
          </p:cNvPr>
          <p:cNvSpPr>
            <a:spLocks noGrp="1"/>
          </p:cNvSpPr>
          <p:nvPr>
            <p:ph type="title"/>
          </p:nvPr>
        </p:nvSpPr>
        <p:spPr/>
        <p:txBody>
          <a:bodyPr>
            <a:normAutofit fontScale="90000"/>
          </a:bodyPr>
          <a:lstStyle/>
          <a:p>
            <a:r>
              <a:rPr lang="en-GB" dirty="0"/>
              <a:t>Vertex Labelled</a:t>
            </a:r>
          </a:p>
        </p:txBody>
      </p:sp>
      <p:sp>
        <p:nvSpPr>
          <p:cNvPr id="3" name="Content Placeholder 2">
            <a:extLst>
              <a:ext uri="{FF2B5EF4-FFF2-40B4-BE49-F238E27FC236}">
                <a16:creationId xmlns:a16="http://schemas.microsoft.com/office/drawing/2014/main" id="{8E300DA0-A343-F74A-89D6-41033657A05B}"/>
              </a:ext>
            </a:extLst>
          </p:cNvPr>
          <p:cNvSpPr>
            <a:spLocks noGrp="1"/>
          </p:cNvSpPr>
          <p:nvPr>
            <p:ph idx="1"/>
          </p:nvPr>
        </p:nvSpPr>
        <p:spPr/>
        <p:txBody>
          <a:bodyPr/>
          <a:lstStyle/>
          <a:p>
            <a:r>
              <a:rPr lang="en-GB" dirty="0"/>
              <a:t>Each vertex has a label.</a:t>
            </a:r>
          </a:p>
          <a:p>
            <a:endParaRPr lang="en-GB" dirty="0"/>
          </a:p>
          <a:p>
            <a:r>
              <a:rPr lang="en-GB" dirty="0"/>
              <a:t>Can be undirected or directed</a:t>
            </a:r>
          </a:p>
          <a:p>
            <a:endParaRPr lang="en-GB" dirty="0"/>
          </a:p>
          <a:p>
            <a:r>
              <a:rPr lang="en-GB" dirty="0"/>
              <a:t>Can be cyclic or acyclic (we will do this next)</a:t>
            </a:r>
          </a:p>
          <a:p>
            <a:endParaRPr lang="en-GB" dirty="0"/>
          </a:p>
          <a:p>
            <a:r>
              <a:rPr lang="en-GB" dirty="0"/>
              <a:t>Each vertex should have a unique label </a:t>
            </a:r>
          </a:p>
        </p:txBody>
      </p:sp>
      <p:grpSp>
        <p:nvGrpSpPr>
          <p:cNvPr id="4" name="Group 3">
            <a:extLst>
              <a:ext uri="{FF2B5EF4-FFF2-40B4-BE49-F238E27FC236}">
                <a16:creationId xmlns:a16="http://schemas.microsoft.com/office/drawing/2014/main" id="{FF9A80CE-0B70-A44D-B280-B92808401C29}"/>
              </a:ext>
            </a:extLst>
          </p:cNvPr>
          <p:cNvGrpSpPr/>
          <p:nvPr/>
        </p:nvGrpSpPr>
        <p:grpSpPr>
          <a:xfrm>
            <a:off x="8498217" y="3589358"/>
            <a:ext cx="2940748" cy="2349618"/>
            <a:chOff x="8085840" y="1419899"/>
            <a:chExt cx="2940748" cy="2349618"/>
          </a:xfrm>
        </p:grpSpPr>
        <p:cxnSp>
          <p:nvCxnSpPr>
            <p:cNvPr id="7" name="Straight Connector 6">
              <a:extLst>
                <a:ext uri="{FF2B5EF4-FFF2-40B4-BE49-F238E27FC236}">
                  <a16:creationId xmlns:a16="http://schemas.microsoft.com/office/drawing/2014/main" id="{90059A0E-8474-2C42-9FAD-DCD5D7BC8AB1}"/>
                </a:ext>
              </a:extLst>
            </p:cNvPr>
            <p:cNvCxnSpPr>
              <a:cxnSpLocks/>
              <a:stCxn id="5" idx="6"/>
              <a:endCxn id="6" idx="2"/>
            </p:cNvCxnSpPr>
            <p:nvPr/>
          </p:nvCxnSpPr>
          <p:spPr>
            <a:xfrm>
              <a:off x="9072282" y="1868062"/>
              <a:ext cx="967864" cy="0"/>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A42094E-CAE8-1D4D-87FA-A18F2F59CFA0}"/>
                </a:ext>
              </a:extLst>
            </p:cNvPr>
            <p:cNvCxnSpPr>
              <a:cxnSpLocks/>
              <a:stCxn id="5" idx="4"/>
              <a:endCxn id="8" idx="2"/>
            </p:cNvCxnSpPr>
            <p:nvPr/>
          </p:nvCxnSpPr>
          <p:spPr>
            <a:xfrm>
              <a:off x="8579061" y="2316224"/>
              <a:ext cx="437812" cy="1005131"/>
            </a:xfrm>
            <a:prstGeom prst="line">
              <a:avLst/>
            </a:prstGeom>
            <a:ln w="76200">
              <a:solidFill>
                <a:srgbClr val="FFFF00"/>
              </a:solidFill>
              <a:headEnd type="triangle" w="lg" len="lg"/>
              <a:tailEnd type="none" w="lg" len="lg"/>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AB9EAB23-79C4-EE46-BF21-D47AA59270EC}"/>
                </a:ext>
              </a:extLst>
            </p:cNvPr>
            <p:cNvCxnSpPr>
              <a:cxnSpLocks/>
              <a:stCxn id="6" idx="4"/>
              <a:endCxn id="8" idx="6"/>
            </p:cNvCxnSpPr>
            <p:nvPr/>
          </p:nvCxnSpPr>
          <p:spPr>
            <a:xfrm flipH="1">
              <a:off x="10003315" y="2316224"/>
              <a:ext cx="530052" cy="1005131"/>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sp>
          <p:nvSpPr>
            <p:cNvPr id="5" name="Oval 4">
              <a:extLst>
                <a:ext uri="{FF2B5EF4-FFF2-40B4-BE49-F238E27FC236}">
                  <a16:creationId xmlns:a16="http://schemas.microsoft.com/office/drawing/2014/main" id="{45BE6FD3-5F05-DF45-8DFA-919CF2D49880}"/>
                </a:ext>
              </a:extLst>
            </p:cNvPr>
            <p:cNvSpPr/>
            <p:nvPr/>
          </p:nvSpPr>
          <p:spPr>
            <a:xfrm>
              <a:off x="8085840" y="141989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6" name="Oval 5">
              <a:extLst>
                <a:ext uri="{FF2B5EF4-FFF2-40B4-BE49-F238E27FC236}">
                  <a16:creationId xmlns:a16="http://schemas.microsoft.com/office/drawing/2014/main" id="{042A512C-4490-A24E-B3A9-2DC452726F78}"/>
                </a:ext>
              </a:extLst>
            </p:cNvPr>
            <p:cNvSpPr/>
            <p:nvPr/>
          </p:nvSpPr>
          <p:spPr>
            <a:xfrm>
              <a:off x="10040146" y="141989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8" name="Oval 7">
              <a:extLst>
                <a:ext uri="{FF2B5EF4-FFF2-40B4-BE49-F238E27FC236}">
                  <a16:creationId xmlns:a16="http://schemas.microsoft.com/office/drawing/2014/main" id="{85D159AA-71B6-2348-A7A2-D932EC596F46}"/>
                </a:ext>
              </a:extLst>
            </p:cNvPr>
            <p:cNvSpPr/>
            <p:nvPr/>
          </p:nvSpPr>
          <p:spPr>
            <a:xfrm>
              <a:off x="9016873" y="2873192"/>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C</a:t>
              </a:r>
              <a:endParaRPr lang="en-GB" dirty="0"/>
            </a:p>
          </p:txBody>
        </p:sp>
      </p:grpSp>
      <p:cxnSp>
        <p:nvCxnSpPr>
          <p:cNvPr id="21" name="Straight Connector 20">
            <a:extLst>
              <a:ext uri="{FF2B5EF4-FFF2-40B4-BE49-F238E27FC236}">
                <a16:creationId xmlns:a16="http://schemas.microsoft.com/office/drawing/2014/main" id="{A36B03D8-A5F9-234D-8A5F-FA3DF2AD8A69}"/>
              </a:ext>
            </a:extLst>
          </p:cNvPr>
          <p:cNvCxnSpPr>
            <a:cxnSpLocks/>
            <a:stCxn id="24" idx="6"/>
            <a:endCxn id="25" idx="2"/>
          </p:cNvCxnSpPr>
          <p:nvPr/>
        </p:nvCxnSpPr>
        <p:spPr>
          <a:xfrm>
            <a:off x="9403815" y="919024"/>
            <a:ext cx="967864" cy="0"/>
          </a:xfrm>
          <a:prstGeom prst="line">
            <a:avLst/>
          </a:prstGeom>
          <a:ln w="76200">
            <a:solidFill>
              <a:srgbClr val="FFFF00"/>
            </a:solidFill>
            <a:headEnd type="none"/>
            <a:tailEnd type="none" w="lg" len="lg"/>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B7DF6987-09A9-134B-9507-FF23F68EF794}"/>
              </a:ext>
            </a:extLst>
          </p:cNvPr>
          <p:cNvCxnSpPr>
            <a:cxnSpLocks/>
            <a:stCxn id="24" idx="4"/>
            <a:endCxn id="26" idx="2"/>
          </p:cNvCxnSpPr>
          <p:nvPr/>
        </p:nvCxnSpPr>
        <p:spPr>
          <a:xfrm>
            <a:off x="8910594" y="1367186"/>
            <a:ext cx="437812" cy="1005131"/>
          </a:xfrm>
          <a:prstGeom prst="line">
            <a:avLst/>
          </a:prstGeom>
          <a:ln w="76200">
            <a:solidFill>
              <a:srgbClr val="FFFF00"/>
            </a:solidFill>
            <a:headEnd type="none" w="lg" len="lg"/>
            <a:tailEnd type="none" w="lg" len="lg"/>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A26A751D-A12E-894C-957A-2D2A1ECB48B8}"/>
              </a:ext>
            </a:extLst>
          </p:cNvPr>
          <p:cNvCxnSpPr>
            <a:cxnSpLocks/>
            <a:stCxn id="25" idx="4"/>
            <a:endCxn id="26" idx="6"/>
          </p:cNvCxnSpPr>
          <p:nvPr/>
        </p:nvCxnSpPr>
        <p:spPr>
          <a:xfrm flipH="1">
            <a:off x="10334848" y="1367186"/>
            <a:ext cx="530052" cy="1005131"/>
          </a:xfrm>
          <a:prstGeom prst="line">
            <a:avLst/>
          </a:prstGeom>
          <a:ln w="76200">
            <a:solidFill>
              <a:srgbClr val="FFFF00"/>
            </a:solidFill>
            <a:tailEnd type="none" w="lg" len="lg"/>
          </a:ln>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a16="http://schemas.microsoft.com/office/drawing/2014/main" id="{B22FD443-EC9D-B844-ABC8-9FBFB07B0AD1}"/>
              </a:ext>
            </a:extLst>
          </p:cNvPr>
          <p:cNvSpPr/>
          <p:nvPr/>
        </p:nvSpPr>
        <p:spPr>
          <a:xfrm>
            <a:off x="8417373" y="47086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5" name="Oval 24">
            <a:extLst>
              <a:ext uri="{FF2B5EF4-FFF2-40B4-BE49-F238E27FC236}">
                <a16:creationId xmlns:a16="http://schemas.microsoft.com/office/drawing/2014/main" id="{636F9E52-5413-BA46-BA67-B74D3B996ECB}"/>
              </a:ext>
            </a:extLst>
          </p:cNvPr>
          <p:cNvSpPr/>
          <p:nvPr/>
        </p:nvSpPr>
        <p:spPr>
          <a:xfrm>
            <a:off x="10371679" y="47086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6" name="Oval 25">
            <a:extLst>
              <a:ext uri="{FF2B5EF4-FFF2-40B4-BE49-F238E27FC236}">
                <a16:creationId xmlns:a16="http://schemas.microsoft.com/office/drawing/2014/main" id="{670ED6BA-F1EF-C749-A903-AB1782DB3058}"/>
              </a:ext>
            </a:extLst>
          </p:cNvPr>
          <p:cNvSpPr/>
          <p:nvPr/>
        </p:nvSpPr>
        <p:spPr>
          <a:xfrm>
            <a:off x="9348406" y="1924154"/>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C</a:t>
            </a:r>
            <a:endParaRPr lang="en-GB" dirty="0"/>
          </a:p>
        </p:txBody>
      </p:sp>
    </p:spTree>
    <p:extLst>
      <p:ext uri="{BB962C8B-B14F-4D97-AF65-F5344CB8AC3E}">
        <p14:creationId xmlns:p14="http://schemas.microsoft.com/office/powerpoint/2010/main" val="1826069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80D1-0E6A-6E40-A935-D8AB68182D52}"/>
              </a:ext>
            </a:extLst>
          </p:cNvPr>
          <p:cNvSpPr>
            <a:spLocks noGrp="1"/>
          </p:cNvSpPr>
          <p:nvPr>
            <p:ph type="title"/>
          </p:nvPr>
        </p:nvSpPr>
        <p:spPr/>
        <p:txBody>
          <a:bodyPr>
            <a:normAutofit fontScale="90000"/>
          </a:bodyPr>
          <a:lstStyle/>
          <a:p>
            <a:r>
              <a:rPr lang="en-GB" dirty="0"/>
              <a:t>Cyclic</a:t>
            </a:r>
          </a:p>
        </p:txBody>
      </p:sp>
      <p:sp>
        <p:nvSpPr>
          <p:cNvPr id="3" name="Content Placeholder 2">
            <a:extLst>
              <a:ext uri="{FF2B5EF4-FFF2-40B4-BE49-F238E27FC236}">
                <a16:creationId xmlns:a16="http://schemas.microsoft.com/office/drawing/2014/main" id="{8E300DA0-A343-F74A-89D6-41033657A05B}"/>
              </a:ext>
            </a:extLst>
          </p:cNvPr>
          <p:cNvSpPr>
            <a:spLocks noGrp="1"/>
          </p:cNvSpPr>
          <p:nvPr>
            <p:ph idx="1"/>
          </p:nvPr>
        </p:nvSpPr>
        <p:spPr>
          <a:xfrm>
            <a:off x="0" y="681036"/>
            <a:ext cx="8157559" cy="6176963"/>
          </a:xfrm>
        </p:spPr>
        <p:txBody>
          <a:bodyPr/>
          <a:lstStyle/>
          <a:p>
            <a:r>
              <a:rPr lang="en-GB" dirty="0"/>
              <a:t>If you can start from one node and follow your graph and return to the node you started with. It’s a cyclic graph</a:t>
            </a:r>
          </a:p>
          <a:p>
            <a:endParaRPr lang="en-GB" dirty="0"/>
          </a:p>
          <a:p>
            <a:r>
              <a:rPr lang="en-GB" dirty="0"/>
              <a:t>It has a loop </a:t>
            </a:r>
          </a:p>
          <a:p>
            <a:endParaRPr lang="en-GB" dirty="0"/>
          </a:p>
          <a:p>
            <a:r>
              <a:rPr lang="en-GB" dirty="0"/>
              <a:t>Not everything in the graph as to be in the loop, as long as there is a loop</a:t>
            </a:r>
          </a:p>
          <a:p>
            <a:endParaRPr lang="en-GB" dirty="0"/>
          </a:p>
          <a:p>
            <a:r>
              <a:rPr lang="en-GB" dirty="0"/>
              <a:t>Can be undirected or directed </a:t>
            </a:r>
          </a:p>
        </p:txBody>
      </p:sp>
      <p:grpSp>
        <p:nvGrpSpPr>
          <p:cNvPr id="4" name="Group 3">
            <a:extLst>
              <a:ext uri="{FF2B5EF4-FFF2-40B4-BE49-F238E27FC236}">
                <a16:creationId xmlns:a16="http://schemas.microsoft.com/office/drawing/2014/main" id="{FF9A80CE-0B70-A44D-B280-B92808401C29}"/>
              </a:ext>
            </a:extLst>
          </p:cNvPr>
          <p:cNvGrpSpPr/>
          <p:nvPr/>
        </p:nvGrpSpPr>
        <p:grpSpPr>
          <a:xfrm>
            <a:off x="8498217" y="3589358"/>
            <a:ext cx="2940748" cy="2349618"/>
            <a:chOff x="8085840" y="1419899"/>
            <a:chExt cx="2940748" cy="2349618"/>
          </a:xfrm>
        </p:grpSpPr>
        <p:cxnSp>
          <p:nvCxnSpPr>
            <p:cNvPr id="7" name="Straight Connector 6">
              <a:extLst>
                <a:ext uri="{FF2B5EF4-FFF2-40B4-BE49-F238E27FC236}">
                  <a16:creationId xmlns:a16="http://schemas.microsoft.com/office/drawing/2014/main" id="{90059A0E-8474-2C42-9FAD-DCD5D7BC8AB1}"/>
                </a:ext>
              </a:extLst>
            </p:cNvPr>
            <p:cNvCxnSpPr>
              <a:cxnSpLocks/>
              <a:stCxn id="5" idx="6"/>
              <a:endCxn id="6" idx="2"/>
            </p:cNvCxnSpPr>
            <p:nvPr/>
          </p:nvCxnSpPr>
          <p:spPr>
            <a:xfrm>
              <a:off x="9072282" y="1868062"/>
              <a:ext cx="967864" cy="0"/>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A42094E-CAE8-1D4D-87FA-A18F2F59CFA0}"/>
                </a:ext>
              </a:extLst>
            </p:cNvPr>
            <p:cNvCxnSpPr>
              <a:cxnSpLocks/>
              <a:stCxn id="5" idx="4"/>
              <a:endCxn id="8" idx="2"/>
            </p:cNvCxnSpPr>
            <p:nvPr/>
          </p:nvCxnSpPr>
          <p:spPr>
            <a:xfrm>
              <a:off x="8579061" y="2316224"/>
              <a:ext cx="437812" cy="1005131"/>
            </a:xfrm>
            <a:prstGeom prst="line">
              <a:avLst/>
            </a:prstGeom>
            <a:ln w="76200">
              <a:solidFill>
                <a:srgbClr val="FFFF00"/>
              </a:solidFill>
              <a:headEnd type="triangle" w="lg" len="lg"/>
              <a:tailEnd type="none" w="lg" len="lg"/>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AB9EAB23-79C4-EE46-BF21-D47AA59270EC}"/>
                </a:ext>
              </a:extLst>
            </p:cNvPr>
            <p:cNvCxnSpPr>
              <a:cxnSpLocks/>
              <a:stCxn id="6" idx="4"/>
              <a:endCxn id="8" idx="6"/>
            </p:cNvCxnSpPr>
            <p:nvPr/>
          </p:nvCxnSpPr>
          <p:spPr>
            <a:xfrm flipH="1">
              <a:off x="10003315" y="2316224"/>
              <a:ext cx="530052" cy="1005131"/>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sp>
          <p:nvSpPr>
            <p:cNvPr id="5" name="Oval 4">
              <a:extLst>
                <a:ext uri="{FF2B5EF4-FFF2-40B4-BE49-F238E27FC236}">
                  <a16:creationId xmlns:a16="http://schemas.microsoft.com/office/drawing/2014/main" id="{45BE6FD3-5F05-DF45-8DFA-919CF2D49880}"/>
                </a:ext>
              </a:extLst>
            </p:cNvPr>
            <p:cNvSpPr/>
            <p:nvPr/>
          </p:nvSpPr>
          <p:spPr>
            <a:xfrm>
              <a:off x="8085840" y="141989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6" name="Oval 5">
              <a:extLst>
                <a:ext uri="{FF2B5EF4-FFF2-40B4-BE49-F238E27FC236}">
                  <a16:creationId xmlns:a16="http://schemas.microsoft.com/office/drawing/2014/main" id="{042A512C-4490-A24E-B3A9-2DC452726F78}"/>
                </a:ext>
              </a:extLst>
            </p:cNvPr>
            <p:cNvSpPr/>
            <p:nvPr/>
          </p:nvSpPr>
          <p:spPr>
            <a:xfrm>
              <a:off x="10040146" y="141989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8" name="Oval 7">
              <a:extLst>
                <a:ext uri="{FF2B5EF4-FFF2-40B4-BE49-F238E27FC236}">
                  <a16:creationId xmlns:a16="http://schemas.microsoft.com/office/drawing/2014/main" id="{85D159AA-71B6-2348-A7A2-D932EC596F46}"/>
                </a:ext>
              </a:extLst>
            </p:cNvPr>
            <p:cNvSpPr/>
            <p:nvPr/>
          </p:nvSpPr>
          <p:spPr>
            <a:xfrm>
              <a:off x="9016873" y="2873192"/>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C</a:t>
              </a:r>
              <a:endParaRPr lang="en-GB" dirty="0"/>
            </a:p>
          </p:txBody>
        </p:sp>
      </p:grpSp>
      <p:cxnSp>
        <p:nvCxnSpPr>
          <p:cNvPr id="21" name="Straight Connector 20">
            <a:extLst>
              <a:ext uri="{FF2B5EF4-FFF2-40B4-BE49-F238E27FC236}">
                <a16:creationId xmlns:a16="http://schemas.microsoft.com/office/drawing/2014/main" id="{A36B03D8-A5F9-234D-8A5F-FA3DF2AD8A69}"/>
              </a:ext>
            </a:extLst>
          </p:cNvPr>
          <p:cNvCxnSpPr>
            <a:cxnSpLocks/>
            <a:stCxn id="24" idx="6"/>
            <a:endCxn id="25" idx="2"/>
          </p:cNvCxnSpPr>
          <p:nvPr/>
        </p:nvCxnSpPr>
        <p:spPr>
          <a:xfrm>
            <a:off x="9403815" y="919024"/>
            <a:ext cx="967864" cy="0"/>
          </a:xfrm>
          <a:prstGeom prst="line">
            <a:avLst/>
          </a:prstGeom>
          <a:ln w="76200">
            <a:solidFill>
              <a:srgbClr val="FFFF00"/>
            </a:solidFill>
            <a:headEnd type="none"/>
            <a:tailEnd type="none" w="lg" len="lg"/>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B7DF6987-09A9-134B-9507-FF23F68EF794}"/>
              </a:ext>
            </a:extLst>
          </p:cNvPr>
          <p:cNvCxnSpPr>
            <a:cxnSpLocks/>
            <a:stCxn id="24" idx="4"/>
            <a:endCxn id="26" idx="2"/>
          </p:cNvCxnSpPr>
          <p:nvPr/>
        </p:nvCxnSpPr>
        <p:spPr>
          <a:xfrm>
            <a:off x="8910594" y="1367186"/>
            <a:ext cx="437812" cy="1005131"/>
          </a:xfrm>
          <a:prstGeom prst="line">
            <a:avLst/>
          </a:prstGeom>
          <a:ln w="76200">
            <a:solidFill>
              <a:srgbClr val="FFFF00"/>
            </a:solidFill>
            <a:headEnd type="none" w="lg" len="lg"/>
            <a:tailEnd type="none" w="lg" len="lg"/>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A26A751D-A12E-894C-957A-2D2A1ECB48B8}"/>
              </a:ext>
            </a:extLst>
          </p:cNvPr>
          <p:cNvCxnSpPr>
            <a:cxnSpLocks/>
            <a:stCxn id="25" idx="4"/>
            <a:endCxn id="26" idx="6"/>
          </p:cNvCxnSpPr>
          <p:nvPr/>
        </p:nvCxnSpPr>
        <p:spPr>
          <a:xfrm flipH="1">
            <a:off x="10334848" y="1367186"/>
            <a:ext cx="530052" cy="1005131"/>
          </a:xfrm>
          <a:prstGeom prst="line">
            <a:avLst/>
          </a:prstGeom>
          <a:ln w="76200">
            <a:solidFill>
              <a:srgbClr val="FFFF00"/>
            </a:solidFill>
            <a:tailEnd type="none" w="lg" len="lg"/>
          </a:ln>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a16="http://schemas.microsoft.com/office/drawing/2014/main" id="{B22FD443-EC9D-B844-ABC8-9FBFB07B0AD1}"/>
              </a:ext>
            </a:extLst>
          </p:cNvPr>
          <p:cNvSpPr/>
          <p:nvPr/>
        </p:nvSpPr>
        <p:spPr>
          <a:xfrm>
            <a:off x="8417373" y="47086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5" name="Oval 24">
            <a:extLst>
              <a:ext uri="{FF2B5EF4-FFF2-40B4-BE49-F238E27FC236}">
                <a16:creationId xmlns:a16="http://schemas.microsoft.com/office/drawing/2014/main" id="{636F9E52-5413-BA46-BA67-B74D3B996ECB}"/>
              </a:ext>
            </a:extLst>
          </p:cNvPr>
          <p:cNvSpPr/>
          <p:nvPr/>
        </p:nvSpPr>
        <p:spPr>
          <a:xfrm>
            <a:off x="10371679" y="47086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6" name="Oval 25">
            <a:extLst>
              <a:ext uri="{FF2B5EF4-FFF2-40B4-BE49-F238E27FC236}">
                <a16:creationId xmlns:a16="http://schemas.microsoft.com/office/drawing/2014/main" id="{670ED6BA-F1EF-C749-A903-AB1782DB3058}"/>
              </a:ext>
            </a:extLst>
          </p:cNvPr>
          <p:cNvSpPr/>
          <p:nvPr/>
        </p:nvSpPr>
        <p:spPr>
          <a:xfrm>
            <a:off x="9348406" y="1924154"/>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C</a:t>
            </a:r>
            <a:endParaRPr lang="en-GB" dirty="0"/>
          </a:p>
        </p:txBody>
      </p:sp>
      <p:sp>
        <p:nvSpPr>
          <p:cNvPr id="17" name="Oval 16">
            <a:extLst>
              <a:ext uri="{FF2B5EF4-FFF2-40B4-BE49-F238E27FC236}">
                <a16:creationId xmlns:a16="http://schemas.microsoft.com/office/drawing/2014/main" id="{F8F71674-C26A-304C-8092-276E82BF2BC1}"/>
              </a:ext>
            </a:extLst>
          </p:cNvPr>
          <p:cNvSpPr/>
          <p:nvPr/>
        </p:nvSpPr>
        <p:spPr>
          <a:xfrm>
            <a:off x="10864900" y="226351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D</a:t>
            </a:r>
            <a:endParaRPr lang="en-GB" dirty="0"/>
          </a:p>
        </p:txBody>
      </p:sp>
      <p:cxnSp>
        <p:nvCxnSpPr>
          <p:cNvPr id="18" name="Straight Connector 17">
            <a:extLst>
              <a:ext uri="{FF2B5EF4-FFF2-40B4-BE49-F238E27FC236}">
                <a16:creationId xmlns:a16="http://schemas.microsoft.com/office/drawing/2014/main" id="{20E7575F-C6D5-A84E-961F-A64056743747}"/>
              </a:ext>
            </a:extLst>
          </p:cNvPr>
          <p:cNvCxnSpPr>
            <a:cxnSpLocks/>
            <a:stCxn id="17" idx="2"/>
            <a:endCxn id="26" idx="6"/>
          </p:cNvCxnSpPr>
          <p:nvPr/>
        </p:nvCxnSpPr>
        <p:spPr>
          <a:xfrm flipH="1" flipV="1">
            <a:off x="10334848" y="2372317"/>
            <a:ext cx="530052" cy="339357"/>
          </a:xfrm>
          <a:prstGeom prst="line">
            <a:avLst/>
          </a:prstGeom>
          <a:ln w="76200">
            <a:solidFill>
              <a:srgbClr val="FFFF00"/>
            </a:solidFill>
            <a:tailEnd type="none" w="lg" len="lg"/>
          </a:ln>
        </p:spPr>
        <p:style>
          <a:lnRef idx="1">
            <a:schemeClr val="accent2"/>
          </a:lnRef>
          <a:fillRef idx="0">
            <a:schemeClr val="accent2"/>
          </a:fillRef>
          <a:effectRef idx="0">
            <a:schemeClr val="accent2"/>
          </a:effectRef>
          <a:fontRef idx="minor">
            <a:schemeClr val="tx1"/>
          </a:fontRef>
        </p:style>
      </p:cxnSp>
      <p:sp>
        <p:nvSpPr>
          <p:cNvPr id="27" name="Oval 26">
            <a:extLst>
              <a:ext uri="{FF2B5EF4-FFF2-40B4-BE49-F238E27FC236}">
                <a16:creationId xmlns:a16="http://schemas.microsoft.com/office/drawing/2014/main" id="{7AA74122-2C2B-A544-B1AA-96D211EC69DE}"/>
              </a:ext>
            </a:extLst>
          </p:cNvPr>
          <p:cNvSpPr/>
          <p:nvPr/>
        </p:nvSpPr>
        <p:spPr>
          <a:xfrm>
            <a:off x="10945744" y="5382008"/>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D</a:t>
            </a:r>
            <a:endParaRPr lang="en-GB" dirty="0"/>
          </a:p>
        </p:txBody>
      </p:sp>
      <p:cxnSp>
        <p:nvCxnSpPr>
          <p:cNvPr id="28" name="Straight Connector 27">
            <a:extLst>
              <a:ext uri="{FF2B5EF4-FFF2-40B4-BE49-F238E27FC236}">
                <a16:creationId xmlns:a16="http://schemas.microsoft.com/office/drawing/2014/main" id="{4189704C-CF09-8F43-8AC1-2747A2788C47}"/>
              </a:ext>
            </a:extLst>
          </p:cNvPr>
          <p:cNvCxnSpPr>
            <a:cxnSpLocks/>
            <a:stCxn id="27" idx="2"/>
          </p:cNvCxnSpPr>
          <p:nvPr/>
        </p:nvCxnSpPr>
        <p:spPr>
          <a:xfrm flipH="1" flipV="1">
            <a:off x="10415692" y="5490814"/>
            <a:ext cx="530052" cy="339357"/>
          </a:xfrm>
          <a:prstGeom prst="line">
            <a:avLst/>
          </a:prstGeom>
          <a:ln w="76200">
            <a:solidFill>
              <a:srgbClr val="FFFF00"/>
            </a:solidFill>
            <a:headEnd type="triangle"/>
            <a:tailEnd type="none"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24694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80D1-0E6A-6E40-A935-D8AB68182D52}"/>
              </a:ext>
            </a:extLst>
          </p:cNvPr>
          <p:cNvSpPr>
            <a:spLocks noGrp="1"/>
          </p:cNvSpPr>
          <p:nvPr>
            <p:ph type="title"/>
          </p:nvPr>
        </p:nvSpPr>
        <p:spPr/>
        <p:txBody>
          <a:bodyPr>
            <a:normAutofit fontScale="90000"/>
          </a:bodyPr>
          <a:lstStyle/>
          <a:p>
            <a:r>
              <a:rPr lang="en-GB" dirty="0"/>
              <a:t>Acyclic</a:t>
            </a:r>
          </a:p>
        </p:txBody>
      </p:sp>
      <p:sp>
        <p:nvSpPr>
          <p:cNvPr id="3" name="Content Placeholder 2">
            <a:extLst>
              <a:ext uri="{FF2B5EF4-FFF2-40B4-BE49-F238E27FC236}">
                <a16:creationId xmlns:a16="http://schemas.microsoft.com/office/drawing/2014/main" id="{8E300DA0-A343-F74A-89D6-41033657A05B}"/>
              </a:ext>
            </a:extLst>
          </p:cNvPr>
          <p:cNvSpPr>
            <a:spLocks noGrp="1"/>
          </p:cNvSpPr>
          <p:nvPr>
            <p:ph idx="1"/>
          </p:nvPr>
        </p:nvSpPr>
        <p:spPr>
          <a:xfrm>
            <a:off x="0" y="681036"/>
            <a:ext cx="8157559" cy="6176963"/>
          </a:xfrm>
        </p:spPr>
        <p:txBody>
          <a:bodyPr/>
          <a:lstStyle/>
          <a:p>
            <a:r>
              <a:rPr lang="en-GB" dirty="0"/>
              <a:t>There is no loop. Its not Cyclic</a:t>
            </a:r>
          </a:p>
          <a:p>
            <a:endParaRPr lang="en-GB" dirty="0"/>
          </a:p>
          <a:p>
            <a:r>
              <a:rPr lang="en-GB" dirty="0"/>
              <a:t>Can be undirected or directed. Usually directed.</a:t>
            </a:r>
          </a:p>
          <a:p>
            <a:endParaRPr lang="en-GB" dirty="0"/>
          </a:p>
          <a:p>
            <a:r>
              <a:rPr lang="en-GB" dirty="0"/>
              <a:t>Look at the directed graph. There is no loop</a:t>
            </a:r>
          </a:p>
          <a:p>
            <a:endParaRPr lang="en-GB" dirty="0"/>
          </a:p>
          <a:p>
            <a:r>
              <a:rPr lang="en-GB" dirty="0"/>
              <a:t>(The difference is this one, A goes to C, whereas in the previous cyclic graph C went to A)</a:t>
            </a:r>
          </a:p>
        </p:txBody>
      </p:sp>
      <p:cxnSp>
        <p:nvCxnSpPr>
          <p:cNvPr id="7" name="Straight Connector 6">
            <a:extLst>
              <a:ext uri="{FF2B5EF4-FFF2-40B4-BE49-F238E27FC236}">
                <a16:creationId xmlns:a16="http://schemas.microsoft.com/office/drawing/2014/main" id="{90059A0E-8474-2C42-9FAD-DCD5D7BC8AB1}"/>
              </a:ext>
            </a:extLst>
          </p:cNvPr>
          <p:cNvCxnSpPr>
            <a:cxnSpLocks/>
            <a:stCxn id="5" idx="6"/>
            <a:endCxn id="6" idx="2"/>
          </p:cNvCxnSpPr>
          <p:nvPr/>
        </p:nvCxnSpPr>
        <p:spPr>
          <a:xfrm>
            <a:off x="9484659" y="4037521"/>
            <a:ext cx="967864" cy="0"/>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A42094E-CAE8-1D4D-87FA-A18F2F59CFA0}"/>
              </a:ext>
            </a:extLst>
          </p:cNvPr>
          <p:cNvCxnSpPr>
            <a:cxnSpLocks/>
            <a:stCxn id="5" idx="4"/>
            <a:endCxn id="8" idx="2"/>
          </p:cNvCxnSpPr>
          <p:nvPr/>
        </p:nvCxnSpPr>
        <p:spPr>
          <a:xfrm>
            <a:off x="8991438" y="4485683"/>
            <a:ext cx="437812" cy="1005131"/>
          </a:xfrm>
          <a:prstGeom prst="line">
            <a:avLst/>
          </a:prstGeom>
          <a:ln w="76200">
            <a:solidFill>
              <a:srgbClr val="FFFF00"/>
            </a:solidFill>
            <a:headEnd type="non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AB9EAB23-79C4-EE46-BF21-D47AA59270EC}"/>
              </a:ext>
            </a:extLst>
          </p:cNvPr>
          <p:cNvCxnSpPr>
            <a:cxnSpLocks/>
            <a:stCxn id="6" idx="4"/>
            <a:endCxn id="8" idx="6"/>
          </p:cNvCxnSpPr>
          <p:nvPr/>
        </p:nvCxnSpPr>
        <p:spPr>
          <a:xfrm flipH="1">
            <a:off x="10415692" y="4485683"/>
            <a:ext cx="530052" cy="1005131"/>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sp>
        <p:nvSpPr>
          <p:cNvPr id="5" name="Oval 4">
            <a:extLst>
              <a:ext uri="{FF2B5EF4-FFF2-40B4-BE49-F238E27FC236}">
                <a16:creationId xmlns:a16="http://schemas.microsoft.com/office/drawing/2014/main" id="{45BE6FD3-5F05-DF45-8DFA-919CF2D49880}"/>
              </a:ext>
            </a:extLst>
          </p:cNvPr>
          <p:cNvSpPr/>
          <p:nvPr/>
        </p:nvSpPr>
        <p:spPr>
          <a:xfrm>
            <a:off x="8498217" y="3589358"/>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6" name="Oval 5">
            <a:extLst>
              <a:ext uri="{FF2B5EF4-FFF2-40B4-BE49-F238E27FC236}">
                <a16:creationId xmlns:a16="http://schemas.microsoft.com/office/drawing/2014/main" id="{042A512C-4490-A24E-B3A9-2DC452726F78}"/>
              </a:ext>
            </a:extLst>
          </p:cNvPr>
          <p:cNvSpPr/>
          <p:nvPr/>
        </p:nvSpPr>
        <p:spPr>
          <a:xfrm>
            <a:off x="10452523" y="3589358"/>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8" name="Oval 7">
            <a:extLst>
              <a:ext uri="{FF2B5EF4-FFF2-40B4-BE49-F238E27FC236}">
                <a16:creationId xmlns:a16="http://schemas.microsoft.com/office/drawing/2014/main" id="{85D159AA-71B6-2348-A7A2-D932EC596F46}"/>
              </a:ext>
            </a:extLst>
          </p:cNvPr>
          <p:cNvSpPr/>
          <p:nvPr/>
        </p:nvSpPr>
        <p:spPr>
          <a:xfrm>
            <a:off x="9429250" y="504265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C</a:t>
            </a:r>
            <a:endParaRPr lang="en-GB" dirty="0"/>
          </a:p>
        </p:txBody>
      </p:sp>
      <p:cxnSp>
        <p:nvCxnSpPr>
          <p:cNvPr id="21" name="Straight Connector 20">
            <a:extLst>
              <a:ext uri="{FF2B5EF4-FFF2-40B4-BE49-F238E27FC236}">
                <a16:creationId xmlns:a16="http://schemas.microsoft.com/office/drawing/2014/main" id="{A36B03D8-A5F9-234D-8A5F-FA3DF2AD8A69}"/>
              </a:ext>
            </a:extLst>
          </p:cNvPr>
          <p:cNvCxnSpPr>
            <a:cxnSpLocks/>
            <a:stCxn id="24" idx="6"/>
            <a:endCxn id="25" idx="2"/>
          </p:cNvCxnSpPr>
          <p:nvPr/>
        </p:nvCxnSpPr>
        <p:spPr>
          <a:xfrm>
            <a:off x="9403815" y="919024"/>
            <a:ext cx="967864" cy="0"/>
          </a:xfrm>
          <a:prstGeom prst="line">
            <a:avLst/>
          </a:prstGeom>
          <a:ln w="76200">
            <a:solidFill>
              <a:srgbClr val="FFFF00"/>
            </a:solidFill>
            <a:headEnd type="none"/>
            <a:tailEnd type="none" w="lg" len="lg"/>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A26A751D-A12E-894C-957A-2D2A1ECB48B8}"/>
              </a:ext>
            </a:extLst>
          </p:cNvPr>
          <p:cNvCxnSpPr>
            <a:cxnSpLocks/>
            <a:stCxn id="25" idx="4"/>
            <a:endCxn id="26" idx="6"/>
          </p:cNvCxnSpPr>
          <p:nvPr/>
        </p:nvCxnSpPr>
        <p:spPr>
          <a:xfrm flipH="1">
            <a:off x="10334848" y="1367186"/>
            <a:ext cx="530052" cy="1005131"/>
          </a:xfrm>
          <a:prstGeom prst="line">
            <a:avLst/>
          </a:prstGeom>
          <a:ln w="76200">
            <a:solidFill>
              <a:srgbClr val="FFFF00"/>
            </a:solidFill>
            <a:tailEnd type="none" w="lg" len="lg"/>
          </a:ln>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a16="http://schemas.microsoft.com/office/drawing/2014/main" id="{B22FD443-EC9D-B844-ABC8-9FBFB07B0AD1}"/>
              </a:ext>
            </a:extLst>
          </p:cNvPr>
          <p:cNvSpPr/>
          <p:nvPr/>
        </p:nvSpPr>
        <p:spPr>
          <a:xfrm>
            <a:off x="8417373" y="47086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25" name="Oval 24">
            <a:extLst>
              <a:ext uri="{FF2B5EF4-FFF2-40B4-BE49-F238E27FC236}">
                <a16:creationId xmlns:a16="http://schemas.microsoft.com/office/drawing/2014/main" id="{636F9E52-5413-BA46-BA67-B74D3B996ECB}"/>
              </a:ext>
            </a:extLst>
          </p:cNvPr>
          <p:cNvSpPr/>
          <p:nvPr/>
        </p:nvSpPr>
        <p:spPr>
          <a:xfrm>
            <a:off x="10371679" y="47086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26" name="Oval 25">
            <a:extLst>
              <a:ext uri="{FF2B5EF4-FFF2-40B4-BE49-F238E27FC236}">
                <a16:creationId xmlns:a16="http://schemas.microsoft.com/office/drawing/2014/main" id="{670ED6BA-F1EF-C749-A903-AB1782DB3058}"/>
              </a:ext>
            </a:extLst>
          </p:cNvPr>
          <p:cNvSpPr/>
          <p:nvPr/>
        </p:nvSpPr>
        <p:spPr>
          <a:xfrm>
            <a:off x="9348406" y="1924154"/>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C</a:t>
            </a:r>
            <a:endParaRPr lang="en-GB" dirty="0"/>
          </a:p>
        </p:txBody>
      </p:sp>
      <p:sp>
        <p:nvSpPr>
          <p:cNvPr id="17" name="Oval 16">
            <a:extLst>
              <a:ext uri="{FF2B5EF4-FFF2-40B4-BE49-F238E27FC236}">
                <a16:creationId xmlns:a16="http://schemas.microsoft.com/office/drawing/2014/main" id="{F8F71674-C26A-304C-8092-276E82BF2BC1}"/>
              </a:ext>
            </a:extLst>
          </p:cNvPr>
          <p:cNvSpPr/>
          <p:nvPr/>
        </p:nvSpPr>
        <p:spPr>
          <a:xfrm>
            <a:off x="10864900" y="2263511"/>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D</a:t>
            </a:r>
            <a:endParaRPr lang="en-GB" dirty="0"/>
          </a:p>
        </p:txBody>
      </p:sp>
      <p:cxnSp>
        <p:nvCxnSpPr>
          <p:cNvPr id="18" name="Straight Connector 17">
            <a:extLst>
              <a:ext uri="{FF2B5EF4-FFF2-40B4-BE49-F238E27FC236}">
                <a16:creationId xmlns:a16="http://schemas.microsoft.com/office/drawing/2014/main" id="{20E7575F-C6D5-A84E-961F-A64056743747}"/>
              </a:ext>
            </a:extLst>
          </p:cNvPr>
          <p:cNvCxnSpPr>
            <a:cxnSpLocks/>
            <a:stCxn id="17" idx="2"/>
            <a:endCxn id="26" idx="6"/>
          </p:cNvCxnSpPr>
          <p:nvPr/>
        </p:nvCxnSpPr>
        <p:spPr>
          <a:xfrm flipH="1" flipV="1">
            <a:off x="10334848" y="2372317"/>
            <a:ext cx="530052" cy="339357"/>
          </a:xfrm>
          <a:prstGeom prst="line">
            <a:avLst/>
          </a:prstGeom>
          <a:ln w="76200">
            <a:solidFill>
              <a:srgbClr val="FFFF00"/>
            </a:solidFill>
            <a:tailEnd type="none" w="lg" len="lg"/>
          </a:ln>
        </p:spPr>
        <p:style>
          <a:lnRef idx="1">
            <a:schemeClr val="accent2"/>
          </a:lnRef>
          <a:fillRef idx="0">
            <a:schemeClr val="accent2"/>
          </a:fillRef>
          <a:effectRef idx="0">
            <a:schemeClr val="accent2"/>
          </a:effectRef>
          <a:fontRef idx="minor">
            <a:schemeClr val="tx1"/>
          </a:fontRef>
        </p:style>
      </p:cxnSp>
      <p:sp>
        <p:nvSpPr>
          <p:cNvPr id="27" name="Oval 26">
            <a:extLst>
              <a:ext uri="{FF2B5EF4-FFF2-40B4-BE49-F238E27FC236}">
                <a16:creationId xmlns:a16="http://schemas.microsoft.com/office/drawing/2014/main" id="{7AA74122-2C2B-A544-B1AA-96D211EC69DE}"/>
              </a:ext>
            </a:extLst>
          </p:cNvPr>
          <p:cNvSpPr/>
          <p:nvPr/>
        </p:nvSpPr>
        <p:spPr>
          <a:xfrm>
            <a:off x="10945744" y="5382008"/>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D</a:t>
            </a:r>
            <a:endParaRPr lang="en-GB" dirty="0"/>
          </a:p>
        </p:txBody>
      </p:sp>
      <p:cxnSp>
        <p:nvCxnSpPr>
          <p:cNvPr id="28" name="Straight Connector 27">
            <a:extLst>
              <a:ext uri="{FF2B5EF4-FFF2-40B4-BE49-F238E27FC236}">
                <a16:creationId xmlns:a16="http://schemas.microsoft.com/office/drawing/2014/main" id="{4189704C-CF09-8F43-8AC1-2747A2788C47}"/>
              </a:ext>
            </a:extLst>
          </p:cNvPr>
          <p:cNvCxnSpPr>
            <a:cxnSpLocks/>
            <a:stCxn id="27" idx="2"/>
          </p:cNvCxnSpPr>
          <p:nvPr/>
        </p:nvCxnSpPr>
        <p:spPr>
          <a:xfrm flipH="1" flipV="1">
            <a:off x="10415692" y="5490814"/>
            <a:ext cx="530052" cy="339357"/>
          </a:xfrm>
          <a:prstGeom prst="line">
            <a:avLst/>
          </a:prstGeom>
          <a:ln w="76200">
            <a:solidFill>
              <a:srgbClr val="FFFF00"/>
            </a:solidFill>
            <a:headEnd type="triangle"/>
            <a:tailEnd type="none"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7405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DBC0-835B-C14C-8497-7C57093F9669}"/>
              </a:ext>
            </a:extLst>
          </p:cNvPr>
          <p:cNvSpPr>
            <a:spLocks noGrp="1"/>
          </p:cNvSpPr>
          <p:nvPr>
            <p:ph type="title"/>
          </p:nvPr>
        </p:nvSpPr>
        <p:spPr/>
        <p:txBody>
          <a:bodyPr>
            <a:normAutofit fontScale="90000"/>
          </a:bodyPr>
          <a:lstStyle/>
          <a:p>
            <a:r>
              <a:rPr lang="en-GB" dirty="0"/>
              <a:t>Edge labelled</a:t>
            </a:r>
          </a:p>
        </p:txBody>
      </p:sp>
      <p:sp>
        <p:nvSpPr>
          <p:cNvPr id="3" name="Content Placeholder 2">
            <a:extLst>
              <a:ext uri="{FF2B5EF4-FFF2-40B4-BE49-F238E27FC236}">
                <a16:creationId xmlns:a16="http://schemas.microsoft.com/office/drawing/2014/main" id="{FA8BC2EA-97FF-F04F-BA2F-9E38B314611F}"/>
              </a:ext>
            </a:extLst>
          </p:cNvPr>
          <p:cNvSpPr>
            <a:spLocks noGrp="1"/>
          </p:cNvSpPr>
          <p:nvPr>
            <p:ph idx="1"/>
          </p:nvPr>
        </p:nvSpPr>
        <p:spPr>
          <a:xfrm>
            <a:off x="0" y="681036"/>
            <a:ext cx="8193741" cy="6176963"/>
          </a:xfrm>
        </p:spPr>
        <p:txBody>
          <a:bodyPr/>
          <a:lstStyle/>
          <a:p>
            <a:r>
              <a:rPr lang="en-GB" dirty="0"/>
              <a:t>If vertex labelled put labels on the vertices, edge labelled puts labels on the edges.</a:t>
            </a:r>
          </a:p>
          <a:p>
            <a:endParaRPr lang="en-GB" dirty="0"/>
          </a:p>
          <a:p>
            <a:r>
              <a:rPr lang="en-GB" dirty="0"/>
              <a:t>Can be vertex labelled or not vertex labelled</a:t>
            </a:r>
          </a:p>
          <a:p>
            <a:endParaRPr lang="en-GB" dirty="0"/>
          </a:p>
          <a:p>
            <a:r>
              <a:rPr lang="en-GB" dirty="0"/>
              <a:t>Can be undirected or directional</a:t>
            </a:r>
          </a:p>
          <a:p>
            <a:endParaRPr lang="en-GB" dirty="0"/>
          </a:p>
          <a:p>
            <a:r>
              <a:rPr lang="en-GB" dirty="0"/>
              <a:t>Can be cyclic or acyclic </a:t>
            </a:r>
          </a:p>
          <a:p>
            <a:endParaRPr lang="en-GB" dirty="0"/>
          </a:p>
          <a:p>
            <a:r>
              <a:rPr lang="en-GB" dirty="0"/>
              <a:t>Each edge label should be unique </a:t>
            </a:r>
          </a:p>
        </p:txBody>
      </p:sp>
      <p:cxnSp>
        <p:nvCxnSpPr>
          <p:cNvPr id="4" name="Straight Connector 3">
            <a:extLst>
              <a:ext uri="{FF2B5EF4-FFF2-40B4-BE49-F238E27FC236}">
                <a16:creationId xmlns:a16="http://schemas.microsoft.com/office/drawing/2014/main" id="{9CF7E5D9-8761-694A-B778-C11FCB9828B7}"/>
              </a:ext>
            </a:extLst>
          </p:cNvPr>
          <p:cNvCxnSpPr>
            <a:cxnSpLocks/>
            <a:stCxn id="7" idx="6"/>
            <a:endCxn id="8" idx="2"/>
          </p:cNvCxnSpPr>
          <p:nvPr/>
        </p:nvCxnSpPr>
        <p:spPr>
          <a:xfrm>
            <a:off x="9484659" y="4432442"/>
            <a:ext cx="967864" cy="0"/>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3DF751DF-6B9F-0D4C-8CC0-C7D02BD731D6}"/>
              </a:ext>
            </a:extLst>
          </p:cNvPr>
          <p:cNvCxnSpPr>
            <a:cxnSpLocks/>
            <a:stCxn id="7" idx="4"/>
            <a:endCxn id="9" idx="2"/>
          </p:cNvCxnSpPr>
          <p:nvPr/>
        </p:nvCxnSpPr>
        <p:spPr>
          <a:xfrm>
            <a:off x="8991438" y="4880604"/>
            <a:ext cx="437812" cy="1005131"/>
          </a:xfrm>
          <a:prstGeom prst="line">
            <a:avLst/>
          </a:prstGeom>
          <a:ln w="76200">
            <a:solidFill>
              <a:srgbClr val="FFFF00"/>
            </a:solidFill>
            <a:headEnd type="triangle" w="lg" len="lg"/>
            <a:tailEnd type="none" w="lg" len="lg"/>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08D4F140-DFEA-CF4E-AE3E-0C0292512A38}"/>
              </a:ext>
            </a:extLst>
          </p:cNvPr>
          <p:cNvCxnSpPr>
            <a:cxnSpLocks/>
            <a:stCxn id="8" idx="4"/>
            <a:endCxn id="9" idx="6"/>
          </p:cNvCxnSpPr>
          <p:nvPr/>
        </p:nvCxnSpPr>
        <p:spPr>
          <a:xfrm flipH="1">
            <a:off x="10415692" y="4880604"/>
            <a:ext cx="530052" cy="1005131"/>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sp>
        <p:nvSpPr>
          <p:cNvPr id="7" name="Oval 6">
            <a:extLst>
              <a:ext uri="{FF2B5EF4-FFF2-40B4-BE49-F238E27FC236}">
                <a16:creationId xmlns:a16="http://schemas.microsoft.com/office/drawing/2014/main" id="{FAD8C2EE-693F-5142-ABDB-564B8B090DC4}"/>
              </a:ext>
            </a:extLst>
          </p:cNvPr>
          <p:cNvSpPr/>
          <p:nvPr/>
        </p:nvSpPr>
        <p:spPr>
          <a:xfrm>
            <a:off x="8498217" y="398427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8" name="Oval 7">
            <a:extLst>
              <a:ext uri="{FF2B5EF4-FFF2-40B4-BE49-F238E27FC236}">
                <a16:creationId xmlns:a16="http://schemas.microsoft.com/office/drawing/2014/main" id="{73FC9333-8D93-D845-B39B-16B4CC3CCD1E}"/>
              </a:ext>
            </a:extLst>
          </p:cNvPr>
          <p:cNvSpPr/>
          <p:nvPr/>
        </p:nvSpPr>
        <p:spPr>
          <a:xfrm>
            <a:off x="10452523" y="398427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9" name="Oval 8">
            <a:extLst>
              <a:ext uri="{FF2B5EF4-FFF2-40B4-BE49-F238E27FC236}">
                <a16:creationId xmlns:a16="http://schemas.microsoft.com/office/drawing/2014/main" id="{7BE2D028-D708-C946-974B-764CE1811288}"/>
              </a:ext>
            </a:extLst>
          </p:cNvPr>
          <p:cNvSpPr/>
          <p:nvPr/>
        </p:nvSpPr>
        <p:spPr>
          <a:xfrm>
            <a:off x="9429250" y="5437572"/>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C</a:t>
            </a:r>
            <a:endParaRPr lang="en-GB" dirty="0"/>
          </a:p>
        </p:txBody>
      </p:sp>
      <p:cxnSp>
        <p:nvCxnSpPr>
          <p:cNvPr id="10" name="Straight Connector 9">
            <a:extLst>
              <a:ext uri="{FF2B5EF4-FFF2-40B4-BE49-F238E27FC236}">
                <a16:creationId xmlns:a16="http://schemas.microsoft.com/office/drawing/2014/main" id="{FC1885DE-EC82-7047-A14E-2905EC66D4E9}"/>
              </a:ext>
            </a:extLst>
          </p:cNvPr>
          <p:cNvCxnSpPr>
            <a:cxnSpLocks/>
            <a:stCxn id="12" idx="6"/>
            <a:endCxn id="13" idx="2"/>
          </p:cNvCxnSpPr>
          <p:nvPr/>
        </p:nvCxnSpPr>
        <p:spPr>
          <a:xfrm>
            <a:off x="9403815" y="1313945"/>
            <a:ext cx="967864" cy="0"/>
          </a:xfrm>
          <a:prstGeom prst="line">
            <a:avLst/>
          </a:prstGeom>
          <a:ln w="76200">
            <a:solidFill>
              <a:srgbClr val="FFFF00"/>
            </a:solidFill>
            <a:headEnd type="none"/>
            <a:tailEnd type="none" w="lg" len="lg"/>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3F227DE5-BBA0-9B4D-B932-E553CE78BECF}"/>
              </a:ext>
            </a:extLst>
          </p:cNvPr>
          <p:cNvCxnSpPr>
            <a:cxnSpLocks/>
            <a:stCxn id="13" idx="4"/>
            <a:endCxn id="14" idx="6"/>
          </p:cNvCxnSpPr>
          <p:nvPr/>
        </p:nvCxnSpPr>
        <p:spPr>
          <a:xfrm flipH="1">
            <a:off x="10334848" y="1762107"/>
            <a:ext cx="530052" cy="1005131"/>
          </a:xfrm>
          <a:prstGeom prst="line">
            <a:avLst/>
          </a:prstGeom>
          <a:ln w="76200">
            <a:solidFill>
              <a:srgbClr val="FFFF00"/>
            </a:solidFill>
            <a:tailEnd type="none" w="lg" len="lg"/>
          </a:ln>
        </p:spPr>
        <p:style>
          <a:lnRef idx="1">
            <a:schemeClr val="accent2"/>
          </a:lnRef>
          <a:fillRef idx="0">
            <a:schemeClr val="accent2"/>
          </a:fillRef>
          <a:effectRef idx="0">
            <a:schemeClr val="accent2"/>
          </a:effectRef>
          <a:fontRef idx="minor">
            <a:schemeClr val="tx1"/>
          </a:fontRef>
        </p:style>
      </p:cxnSp>
      <p:sp>
        <p:nvSpPr>
          <p:cNvPr id="12" name="Oval 11">
            <a:extLst>
              <a:ext uri="{FF2B5EF4-FFF2-40B4-BE49-F238E27FC236}">
                <a16:creationId xmlns:a16="http://schemas.microsoft.com/office/drawing/2014/main" id="{A3647FA9-30C1-5D47-BE91-55DA69C53946}"/>
              </a:ext>
            </a:extLst>
          </p:cNvPr>
          <p:cNvSpPr/>
          <p:nvPr/>
        </p:nvSpPr>
        <p:spPr>
          <a:xfrm>
            <a:off x="8417373" y="865782"/>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88C7AA2B-6556-9C43-A780-A536CA504CC0}"/>
              </a:ext>
            </a:extLst>
          </p:cNvPr>
          <p:cNvSpPr/>
          <p:nvPr/>
        </p:nvSpPr>
        <p:spPr>
          <a:xfrm>
            <a:off x="10371679" y="865782"/>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00BE64B9-4DC4-5946-85AC-AB6D4396A7D1}"/>
              </a:ext>
            </a:extLst>
          </p:cNvPr>
          <p:cNvSpPr/>
          <p:nvPr/>
        </p:nvSpPr>
        <p:spPr>
          <a:xfrm>
            <a:off x="9348406" y="2319075"/>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47C02B9C-CE2E-CD4D-BB92-94FCBBEAE8EA}"/>
              </a:ext>
            </a:extLst>
          </p:cNvPr>
          <p:cNvSpPr/>
          <p:nvPr/>
        </p:nvSpPr>
        <p:spPr>
          <a:xfrm>
            <a:off x="10864900" y="2658432"/>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 name="Straight Connector 15">
            <a:extLst>
              <a:ext uri="{FF2B5EF4-FFF2-40B4-BE49-F238E27FC236}">
                <a16:creationId xmlns:a16="http://schemas.microsoft.com/office/drawing/2014/main" id="{1BA3244E-1514-6743-ACD4-99744798603F}"/>
              </a:ext>
            </a:extLst>
          </p:cNvPr>
          <p:cNvCxnSpPr>
            <a:cxnSpLocks/>
            <a:stCxn id="15" idx="2"/>
            <a:endCxn id="14" idx="6"/>
          </p:cNvCxnSpPr>
          <p:nvPr/>
        </p:nvCxnSpPr>
        <p:spPr>
          <a:xfrm flipH="1" flipV="1">
            <a:off x="10334848" y="2767238"/>
            <a:ext cx="530052" cy="339357"/>
          </a:xfrm>
          <a:prstGeom prst="line">
            <a:avLst/>
          </a:prstGeom>
          <a:ln w="76200">
            <a:solidFill>
              <a:srgbClr val="FFFF00"/>
            </a:solidFill>
            <a:tailEnd type="none" w="lg" len="lg"/>
          </a:ln>
        </p:spPr>
        <p:style>
          <a:lnRef idx="1">
            <a:schemeClr val="accent2"/>
          </a:lnRef>
          <a:fillRef idx="0">
            <a:schemeClr val="accent2"/>
          </a:fillRef>
          <a:effectRef idx="0">
            <a:schemeClr val="accent2"/>
          </a:effectRef>
          <a:fontRef idx="minor">
            <a:schemeClr val="tx1"/>
          </a:fontRef>
        </p:style>
      </p:cxnSp>
      <p:sp>
        <p:nvSpPr>
          <p:cNvPr id="17" name="Oval 16">
            <a:extLst>
              <a:ext uri="{FF2B5EF4-FFF2-40B4-BE49-F238E27FC236}">
                <a16:creationId xmlns:a16="http://schemas.microsoft.com/office/drawing/2014/main" id="{BAD95FEE-A5B6-3342-A330-8743D0E42EED}"/>
              </a:ext>
            </a:extLst>
          </p:cNvPr>
          <p:cNvSpPr/>
          <p:nvPr/>
        </p:nvSpPr>
        <p:spPr>
          <a:xfrm>
            <a:off x="10945744" y="577692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D</a:t>
            </a:r>
            <a:endParaRPr lang="en-GB" dirty="0"/>
          </a:p>
        </p:txBody>
      </p:sp>
      <p:cxnSp>
        <p:nvCxnSpPr>
          <p:cNvPr id="18" name="Straight Connector 17">
            <a:extLst>
              <a:ext uri="{FF2B5EF4-FFF2-40B4-BE49-F238E27FC236}">
                <a16:creationId xmlns:a16="http://schemas.microsoft.com/office/drawing/2014/main" id="{77826D31-3743-614D-B3F6-E541D9867284}"/>
              </a:ext>
            </a:extLst>
          </p:cNvPr>
          <p:cNvCxnSpPr>
            <a:cxnSpLocks/>
            <a:stCxn id="17" idx="2"/>
          </p:cNvCxnSpPr>
          <p:nvPr/>
        </p:nvCxnSpPr>
        <p:spPr>
          <a:xfrm flipH="1" flipV="1">
            <a:off x="10415692" y="5885735"/>
            <a:ext cx="530052" cy="339357"/>
          </a:xfrm>
          <a:prstGeom prst="line">
            <a:avLst/>
          </a:prstGeom>
          <a:ln w="76200">
            <a:solidFill>
              <a:srgbClr val="FFFF00"/>
            </a:solidFill>
            <a:headEnd type="triangle"/>
            <a:tailEnd type="none" w="lg" len="lg"/>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9A30D773-1C7C-2744-8945-E580C30CD875}"/>
              </a:ext>
            </a:extLst>
          </p:cNvPr>
          <p:cNvSpPr txBox="1"/>
          <p:nvPr/>
        </p:nvSpPr>
        <p:spPr>
          <a:xfrm>
            <a:off x="9484658" y="985835"/>
            <a:ext cx="850189" cy="369332"/>
          </a:xfrm>
          <a:prstGeom prst="rect">
            <a:avLst/>
          </a:prstGeom>
          <a:noFill/>
        </p:spPr>
        <p:txBody>
          <a:bodyPr wrap="square" rtlCol="0">
            <a:spAutoFit/>
          </a:bodyPr>
          <a:lstStyle/>
          <a:p>
            <a:r>
              <a:rPr lang="en-GB" dirty="0"/>
              <a:t>Edge1</a:t>
            </a:r>
          </a:p>
        </p:txBody>
      </p:sp>
      <p:sp>
        <p:nvSpPr>
          <p:cNvPr id="20" name="TextBox 19">
            <a:extLst>
              <a:ext uri="{FF2B5EF4-FFF2-40B4-BE49-F238E27FC236}">
                <a16:creationId xmlns:a16="http://schemas.microsoft.com/office/drawing/2014/main" id="{FCA17623-B3A6-574E-988A-1B075207F7B0}"/>
              </a:ext>
            </a:extLst>
          </p:cNvPr>
          <p:cNvSpPr txBox="1"/>
          <p:nvPr/>
        </p:nvSpPr>
        <p:spPr>
          <a:xfrm rot="17833423">
            <a:off x="10358077" y="2034925"/>
            <a:ext cx="850189" cy="369332"/>
          </a:xfrm>
          <a:prstGeom prst="rect">
            <a:avLst/>
          </a:prstGeom>
          <a:noFill/>
        </p:spPr>
        <p:txBody>
          <a:bodyPr wrap="square" rtlCol="0">
            <a:spAutoFit/>
          </a:bodyPr>
          <a:lstStyle/>
          <a:p>
            <a:r>
              <a:rPr lang="en-GB" dirty="0"/>
              <a:t>Edge2</a:t>
            </a:r>
          </a:p>
        </p:txBody>
      </p:sp>
      <p:sp>
        <p:nvSpPr>
          <p:cNvPr id="21" name="TextBox 20">
            <a:extLst>
              <a:ext uri="{FF2B5EF4-FFF2-40B4-BE49-F238E27FC236}">
                <a16:creationId xmlns:a16="http://schemas.microsoft.com/office/drawing/2014/main" id="{C98EB789-C49C-D144-9310-AB100541248A}"/>
              </a:ext>
            </a:extLst>
          </p:cNvPr>
          <p:cNvSpPr txBox="1"/>
          <p:nvPr/>
        </p:nvSpPr>
        <p:spPr>
          <a:xfrm rot="1800000">
            <a:off x="10174779" y="2975397"/>
            <a:ext cx="850189" cy="369332"/>
          </a:xfrm>
          <a:prstGeom prst="rect">
            <a:avLst/>
          </a:prstGeom>
          <a:noFill/>
        </p:spPr>
        <p:txBody>
          <a:bodyPr wrap="square" rtlCol="0">
            <a:spAutoFit/>
          </a:bodyPr>
          <a:lstStyle/>
          <a:p>
            <a:r>
              <a:rPr lang="en-GB" dirty="0"/>
              <a:t>Edge3</a:t>
            </a:r>
          </a:p>
        </p:txBody>
      </p:sp>
      <p:sp>
        <p:nvSpPr>
          <p:cNvPr id="22" name="TextBox 21">
            <a:extLst>
              <a:ext uri="{FF2B5EF4-FFF2-40B4-BE49-F238E27FC236}">
                <a16:creationId xmlns:a16="http://schemas.microsoft.com/office/drawing/2014/main" id="{337A5071-D7B7-7845-9EA0-D6D469AF93F0}"/>
              </a:ext>
            </a:extLst>
          </p:cNvPr>
          <p:cNvSpPr txBox="1"/>
          <p:nvPr/>
        </p:nvSpPr>
        <p:spPr>
          <a:xfrm>
            <a:off x="9447827" y="3999242"/>
            <a:ext cx="850189" cy="369332"/>
          </a:xfrm>
          <a:prstGeom prst="rect">
            <a:avLst/>
          </a:prstGeom>
          <a:noFill/>
        </p:spPr>
        <p:txBody>
          <a:bodyPr wrap="square" rtlCol="0">
            <a:spAutoFit/>
          </a:bodyPr>
          <a:lstStyle/>
          <a:p>
            <a:r>
              <a:rPr lang="en-GB" dirty="0"/>
              <a:t>Edge1</a:t>
            </a:r>
          </a:p>
        </p:txBody>
      </p:sp>
      <p:sp>
        <p:nvSpPr>
          <p:cNvPr id="23" name="TextBox 22">
            <a:extLst>
              <a:ext uri="{FF2B5EF4-FFF2-40B4-BE49-F238E27FC236}">
                <a16:creationId xmlns:a16="http://schemas.microsoft.com/office/drawing/2014/main" id="{BBC9BF41-6F44-FF47-B5BE-A27ECBDBE2E0}"/>
              </a:ext>
            </a:extLst>
          </p:cNvPr>
          <p:cNvSpPr txBox="1"/>
          <p:nvPr/>
        </p:nvSpPr>
        <p:spPr>
          <a:xfrm rot="17833423">
            <a:off x="10213672" y="4940756"/>
            <a:ext cx="850189" cy="369332"/>
          </a:xfrm>
          <a:prstGeom prst="rect">
            <a:avLst/>
          </a:prstGeom>
          <a:noFill/>
        </p:spPr>
        <p:txBody>
          <a:bodyPr wrap="square" rtlCol="0">
            <a:spAutoFit/>
          </a:bodyPr>
          <a:lstStyle/>
          <a:p>
            <a:r>
              <a:rPr lang="en-GB" dirty="0"/>
              <a:t>Edge2</a:t>
            </a:r>
          </a:p>
        </p:txBody>
      </p:sp>
      <p:sp>
        <p:nvSpPr>
          <p:cNvPr id="24" name="TextBox 23">
            <a:extLst>
              <a:ext uri="{FF2B5EF4-FFF2-40B4-BE49-F238E27FC236}">
                <a16:creationId xmlns:a16="http://schemas.microsoft.com/office/drawing/2014/main" id="{70D8483D-F7A1-C64A-9AF4-9493E9F02537}"/>
              </a:ext>
            </a:extLst>
          </p:cNvPr>
          <p:cNvSpPr txBox="1"/>
          <p:nvPr/>
        </p:nvSpPr>
        <p:spPr>
          <a:xfrm rot="1800000">
            <a:off x="10209664" y="6006733"/>
            <a:ext cx="850189" cy="369332"/>
          </a:xfrm>
          <a:prstGeom prst="rect">
            <a:avLst/>
          </a:prstGeom>
          <a:noFill/>
        </p:spPr>
        <p:txBody>
          <a:bodyPr wrap="square" rtlCol="0">
            <a:spAutoFit/>
          </a:bodyPr>
          <a:lstStyle/>
          <a:p>
            <a:r>
              <a:rPr lang="en-GB" dirty="0"/>
              <a:t>Edge3</a:t>
            </a:r>
          </a:p>
        </p:txBody>
      </p:sp>
      <p:sp>
        <p:nvSpPr>
          <p:cNvPr id="26" name="TextBox 25">
            <a:extLst>
              <a:ext uri="{FF2B5EF4-FFF2-40B4-BE49-F238E27FC236}">
                <a16:creationId xmlns:a16="http://schemas.microsoft.com/office/drawing/2014/main" id="{109A9603-BA8A-EE4E-8167-FFB8108C2EF3}"/>
              </a:ext>
            </a:extLst>
          </p:cNvPr>
          <p:cNvSpPr txBox="1"/>
          <p:nvPr/>
        </p:nvSpPr>
        <p:spPr>
          <a:xfrm rot="3600000">
            <a:off x="8663422" y="5419018"/>
            <a:ext cx="850189" cy="369332"/>
          </a:xfrm>
          <a:prstGeom prst="rect">
            <a:avLst/>
          </a:prstGeom>
          <a:noFill/>
        </p:spPr>
        <p:txBody>
          <a:bodyPr wrap="square" rtlCol="0">
            <a:spAutoFit/>
          </a:bodyPr>
          <a:lstStyle/>
          <a:p>
            <a:r>
              <a:rPr lang="en-GB" dirty="0"/>
              <a:t>Edge4</a:t>
            </a:r>
          </a:p>
        </p:txBody>
      </p:sp>
    </p:spTree>
    <p:extLst>
      <p:ext uri="{BB962C8B-B14F-4D97-AF65-F5344CB8AC3E}">
        <p14:creationId xmlns:p14="http://schemas.microsoft.com/office/powerpoint/2010/main" val="3917443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DBC0-835B-C14C-8497-7C57093F9669}"/>
              </a:ext>
            </a:extLst>
          </p:cNvPr>
          <p:cNvSpPr>
            <a:spLocks noGrp="1"/>
          </p:cNvSpPr>
          <p:nvPr>
            <p:ph type="title"/>
          </p:nvPr>
        </p:nvSpPr>
        <p:spPr/>
        <p:txBody>
          <a:bodyPr>
            <a:normAutofit fontScale="90000"/>
          </a:bodyPr>
          <a:lstStyle/>
          <a:p>
            <a:r>
              <a:rPr lang="en-GB" dirty="0"/>
              <a:t>Weighted Graph</a:t>
            </a:r>
          </a:p>
        </p:txBody>
      </p:sp>
      <p:sp>
        <p:nvSpPr>
          <p:cNvPr id="3" name="Content Placeholder 2">
            <a:extLst>
              <a:ext uri="{FF2B5EF4-FFF2-40B4-BE49-F238E27FC236}">
                <a16:creationId xmlns:a16="http://schemas.microsoft.com/office/drawing/2014/main" id="{FA8BC2EA-97FF-F04F-BA2F-9E38B314611F}"/>
              </a:ext>
            </a:extLst>
          </p:cNvPr>
          <p:cNvSpPr>
            <a:spLocks noGrp="1"/>
          </p:cNvSpPr>
          <p:nvPr>
            <p:ph idx="1"/>
          </p:nvPr>
        </p:nvSpPr>
        <p:spPr>
          <a:xfrm>
            <a:off x="0" y="681036"/>
            <a:ext cx="8193741" cy="6176963"/>
          </a:xfrm>
        </p:spPr>
        <p:txBody>
          <a:bodyPr>
            <a:normAutofit fontScale="92500" lnSpcReduction="10000"/>
          </a:bodyPr>
          <a:lstStyle/>
          <a:p>
            <a:r>
              <a:rPr lang="en-GB" dirty="0"/>
              <a:t>Same as edge labelled.</a:t>
            </a:r>
          </a:p>
          <a:p>
            <a:endParaRPr lang="en-GB" dirty="0"/>
          </a:p>
          <a:p>
            <a:r>
              <a:rPr lang="en-GB" dirty="0"/>
              <a:t>But the edge labels are not just random labels but a number.</a:t>
            </a:r>
          </a:p>
          <a:p>
            <a:endParaRPr lang="en-GB" dirty="0"/>
          </a:p>
          <a:p>
            <a:r>
              <a:rPr lang="en-GB" dirty="0"/>
              <a:t>This numbers can be used to perform some arithmetic operation</a:t>
            </a:r>
          </a:p>
          <a:p>
            <a:endParaRPr lang="en-GB" dirty="0"/>
          </a:p>
          <a:p>
            <a:r>
              <a:rPr lang="en-GB" dirty="0"/>
              <a:t>So if we start at A and want to go to D </a:t>
            </a:r>
          </a:p>
          <a:p>
            <a:r>
              <a:rPr lang="en-GB" dirty="0"/>
              <a:t>We can go direct A &gt; D with a cost of 84 </a:t>
            </a:r>
          </a:p>
          <a:p>
            <a:r>
              <a:rPr lang="en-GB" dirty="0"/>
              <a:t>Or go A &gt; B &gt; C &gt; D with a cost of 13</a:t>
            </a:r>
          </a:p>
          <a:p>
            <a:r>
              <a:rPr lang="en-GB" dirty="0"/>
              <a:t>(5 + 6 + 2)</a:t>
            </a:r>
          </a:p>
          <a:p>
            <a:endParaRPr lang="en-GB" dirty="0"/>
          </a:p>
          <a:p>
            <a:r>
              <a:rPr lang="en-GB" dirty="0"/>
              <a:t>The weighted labels can be the same </a:t>
            </a:r>
          </a:p>
        </p:txBody>
      </p:sp>
      <p:cxnSp>
        <p:nvCxnSpPr>
          <p:cNvPr id="4" name="Straight Connector 3">
            <a:extLst>
              <a:ext uri="{FF2B5EF4-FFF2-40B4-BE49-F238E27FC236}">
                <a16:creationId xmlns:a16="http://schemas.microsoft.com/office/drawing/2014/main" id="{9CF7E5D9-8761-694A-B778-C11FCB9828B7}"/>
              </a:ext>
            </a:extLst>
          </p:cNvPr>
          <p:cNvCxnSpPr>
            <a:cxnSpLocks/>
            <a:stCxn id="7" idx="6"/>
            <a:endCxn id="8" idx="2"/>
          </p:cNvCxnSpPr>
          <p:nvPr/>
        </p:nvCxnSpPr>
        <p:spPr>
          <a:xfrm>
            <a:off x="9484659" y="4432442"/>
            <a:ext cx="967864" cy="0"/>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3DF751DF-6B9F-0D4C-8CC0-C7D02BD731D6}"/>
              </a:ext>
            </a:extLst>
          </p:cNvPr>
          <p:cNvCxnSpPr>
            <a:cxnSpLocks/>
            <a:stCxn id="7" idx="4"/>
            <a:endCxn id="9" idx="2"/>
          </p:cNvCxnSpPr>
          <p:nvPr/>
        </p:nvCxnSpPr>
        <p:spPr>
          <a:xfrm>
            <a:off x="8991438" y="4880604"/>
            <a:ext cx="437812" cy="1005131"/>
          </a:xfrm>
          <a:prstGeom prst="line">
            <a:avLst/>
          </a:prstGeom>
          <a:ln w="76200">
            <a:solidFill>
              <a:srgbClr val="FFFF00"/>
            </a:solidFill>
            <a:headEnd type="triangle" w="lg" len="lg"/>
            <a:tailEnd type="none" w="lg" len="lg"/>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08D4F140-DFEA-CF4E-AE3E-0C0292512A38}"/>
              </a:ext>
            </a:extLst>
          </p:cNvPr>
          <p:cNvCxnSpPr>
            <a:cxnSpLocks/>
            <a:stCxn id="8" idx="4"/>
            <a:endCxn id="9" idx="6"/>
          </p:cNvCxnSpPr>
          <p:nvPr/>
        </p:nvCxnSpPr>
        <p:spPr>
          <a:xfrm flipH="1">
            <a:off x="10415692" y="4880604"/>
            <a:ext cx="530052" cy="1005131"/>
          </a:xfrm>
          <a:prstGeom prst="line">
            <a:avLst/>
          </a:prstGeom>
          <a:ln w="76200">
            <a:solidFill>
              <a:srgbClr val="FFFF00"/>
            </a:solidFill>
            <a:tailEnd type="triangle" w="lg" len="lg"/>
          </a:ln>
        </p:spPr>
        <p:style>
          <a:lnRef idx="1">
            <a:schemeClr val="accent2"/>
          </a:lnRef>
          <a:fillRef idx="0">
            <a:schemeClr val="accent2"/>
          </a:fillRef>
          <a:effectRef idx="0">
            <a:schemeClr val="accent2"/>
          </a:effectRef>
          <a:fontRef idx="minor">
            <a:schemeClr val="tx1"/>
          </a:fontRef>
        </p:style>
      </p:cxnSp>
      <p:sp>
        <p:nvSpPr>
          <p:cNvPr id="7" name="Oval 6">
            <a:extLst>
              <a:ext uri="{FF2B5EF4-FFF2-40B4-BE49-F238E27FC236}">
                <a16:creationId xmlns:a16="http://schemas.microsoft.com/office/drawing/2014/main" id="{FAD8C2EE-693F-5142-ABDB-564B8B090DC4}"/>
              </a:ext>
            </a:extLst>
          </p:cNvPr>
          <p:cNvSpPr/>
          <p:nvPr/>
        </p:nvSpPr>
        <p:spPr>
          <a:xfrm>
            <a:off x="8498217" y="398427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a:t>
            </a:r>
            <a:endParaRPr lang="en-GB" dirty="0"/>
          </a:p>
        </p:txBody>
      </p:sp>
      <p:sp>
        <p:nvSpPr>
          <p:cNvPr id="8" name="Oval 7">
            <a:extLst>
              <a:ext uri="{FF2B5EF4-FFF2-40B4-BE49-F238E27FC236}">
                <a16:creationId xmlns:a16="http://schemas.microsoft.com/office/drawing/2014/main" id="{73FC9333-8D93-D845-B39B-16B4CC3CCD1E}"/>
              </a:ext>
            </a:extLst>
          </p:cNvPr>
          <p:cNvSpPr/>
          <p:nvPr/>
        </p:nvSpPr>
        <p:spPr>
          <a:xfrm>
            <a:off x="10452523" y="3984279"/>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B</a:t>
            </a:r>
            <a:endParaRPr lang="en-GB" dirty="0"/>
          </a:p>
        </p:txBody>
      </p:sp>
      <p:sp>
        <p:nvSpPr>
          <p:cNvPr id="17" name="Oval 16">
            <a:extLst>
              <a:ext uri="{FF2B5EF4-FFF2-40B4-BE49-F238E27FC236}">
                <a16:creationId xmlns:a16="http://schemas.microsoft.com/office/drawing/2014/main" id="{BAD95FEE-A5B6-3342-A330-8743D0E42EED}"/>
              </a:ext>
            </a:extLst>
          </p:cNvPr>
          <p:cNvSpPr/>
          <p:nvPr/>
        </p:nvSpPr>
        <p:spPr>
          <a:xfrm>
            <a:off x="11187154" y="5818926"/>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D</a:t>
            </a:r>
            <a:endParaRPr lang="en-GB" dirty="0"/>
          </a:p>
        </p:txBody>
      </p:sp>
      <p:sp>
        <p:nvSpPr>
          <p:cNvPr id="9" name="Oval 8">
            <a:extLst>
              <a:ext uri="{FF2B5EF4-FFF2-40B4-BE49-F238E27FC236}">
                <a16:creationId xmlns:a16="http://schemas.microsoft.com/office/drawing/2014/main" id="{7BE2D028-D708-C946-974B-764CE1811288}"/>
              </a:ext>
            </a:extLst>
          </p:cNvPr>
          <p:cNvSpPr/>
          <p:nvPr/>
        </p:nvSpPr>
        <p:spPr>
          <a:xfrm>
            <a:off x="9429250" y="5437572"/>
            <a:ext cx="986442" cy="8963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C</a:t>
            </a:r>
            <a:endParaRPr lang="en-GB" dirty="0"/>
          </a:p>
        </p:txBody>
      </p:sp>
      <p:cxnSp>
        <p:nvCxnSpPr>
          <p:cNvPr id="18" name="Straight Connector 17">
            <a:extLst>
              <a:ext uri="{FF2B5EF4-FFF2-40B4-BE49-F238E27FC236}">
                <a16:creationId xmlns:a16="http://schemas.microsoft.com/office/drawing/2014/main" id="{77826D31-3743-614D-B3F6-E541D9867284}"/>
              </a:ext>
            </a:extLst>
          </p:cNvPr>
          <p:cNvCxnSpPr>
            <a:cxnSpLocks/>
            <a:stCxn id="17" idx="2"/>
          </p:cNvCxnSpPr>
          <p:nvPr/>
        </p:nvCxnSpPr>
        <p:spPr>
          <a:xfrm flipH="1" flipV="1">
            <a:off x="10298016" y="5805572"/>
            <a:ext cx="889138" cy="461517"/>
          </a:xfrm>
          <a:prstGeom prst="line">
            <a:avLst/>
          </a:prstGeom>
          <a:ln w="76200">
            <a:solidFill>
              <a:srgbClr val="FFFF00"/>
            </a:solidFill>
            <a:headEnd type="triangle"/>
            <a:tailEnd type="none" w="lg" len="lg"/>
          </a:ln>
        </p:spPr>
        <p:style>
          <a:lnRef idx="1">
            <a:schemeClr val="accent2"/>
          </a:lnRef>
          <a:fillRef idx="0">
            <a:schemeClr val="accent2"/>
          </a:fillRef>
          <a:effectRef idx="0">
            <a:schemeClr val="accent2"/>
          </a:effectRef>
          <a:fontRef idx="minor">
            <a:schemeClr val="tx1"/>
          </a:fontRef>
        </p:style>
      </p:cxnSp>
      <p:sp>
        <p:nvSpPr>
          <p:cNvPr id="22" name="TextBox 21">
            <a:extLst>
              <a:ext uri="{FF2B5EF4-FFF2-40B4-BE49-F238E27FC236}">
                <a16:creationId xmlns:a16="http://schemas.microsoft.com/office/drawing/2014/main" id="{337A5071-D7B7-7845-9EA0-D6D469AF93F0}"/>
              </a:ext>
            </a:extLst>
          </p:cNvPr>
          <p:cNvSpPr txBox="1"/>
          <p:nvPr/>
        </p:nvSpPr>
        <p:spPr>
          <a:xfrm>
            <a:off x="9447827" y="3999242"/>
            <a:ext cx="850189" cy="369332"/>
          </a:xfrm>
          <a:prstGeom prst="rect">
            <a:avLst/>
          </a:prstGeom>
          <a:noFill/>
        </p:spPr>
        <p:txBody>
          <a:bodyPr wrap="square" rtlCol="0">
            <a:spAutoFit/>
          </a:bodyPr>
          <a:lstStyle/>
          <a:p>
            <a:pPr algn="ctr"/>
            <a:r>
              <a:rPr lang="en-GB" dirty="0"/>
              <a:t>5</a:t>
            </a:r>
          </a:p>
        </p:txBody>
      </p:sp>
      <p:sp>
        <p:nvSpPr>
          <p:cNvPr id="23" name="TextBox 22">
            <a:extLst>
              <a:ext uri="{FF2B5EF4-FFF2-40B4-BE49-F238E27FC236}">
                <a16:creationId xmlns:a16="http://schemas.microsoft.com/office/drawing/2014/main" id="{BBC9BF41-6F44-FF47-B5BE-A27ECBDBE2E0}"/>
              </a:ext>
            </a:extLst>
          </p:cNvPr>
          <p:cNvSpPr txBox="1"/>
          <p:nvPr/>
        </p:nvSpPr>
        <p:spPr>
          <a:xfrm rot="17833423">
            <a:off x="10213672" y="4940756"/>
            <a:ext cx="850189" cy="369332"/>
          </a:xfrm>
          <a:prstGeom prst="rect">
            <a:avLst/>
          </a:prstGeom>
          <a:noFill/>
        </p:spPr>
        <p:txBody>
          <a:bodyPr wrap="square" rtlCol="0">
            <a:spAutoFit/>
          </a:bodyPr>
          <a:lstStyle/>
          <a:p>
            <a:pPr algn="ctr"/>
            <a:r>
              <a:rPr lang="en-GB" dirty="0"/>
              <a:t>6</a:t>
            </a:r>
          </a:p>
        </p:txBody>
      </p:sp>
      <p:sp>
        <p:nvSpPr>
          <p:cNvPr id="24" name="TextBox 23">
            <a:extLst>
              <a:ext uri="{FF2B5EF4-FFF2-40B4-BE49-F238E27FC236}">
                <a16:creationId xmlns:a16="http://schemas.microsoft.com/office/drawing/2014/main" id="{70D8483D-F7A1-C64A-9AF4-9493E9F02537}"/>
              </a:ext>
            </a:extLst>
          </p:cNvPr>
          <p:cNvSpPr txBox="1"/>
          <p:nvPr/>
        </p:nvSpPr>
        <p:spPr>
          <a:xfrm rot="1800000">
            <a:off x="10209664" y="6006733"/>
            <a:ext cx="850189" cy="369332"/>
          </a:xfrm>
          <a:prstGeom prst="rect">
            <a:avLst/>
          </a:prstGeom>
          <a:noFill/>
        </p:spPr>
        <p:txBody>
          <a:bodyPr wrap="square" rtlCol="0">
            <a:spAutoFit/>
          </a:bodyPr>
          <a:lstStyle/>
          <a:p>
            <a:pPr algn="ctr"/>
            <a:r>
              <a:rPr lang="en-GB" dirty="0"/>
              <a:t>2</a:t>
            </a:r>
          </a:p>
        </p:txBody>
      </p:sp>
      <p:sp>
        <p:nvSpPr>
          <p:cNvPr id="26" name="TextBox 25">
            <a:extLst>
              <a:ext uri="{FF2B5EF4-FFF2-40B4-BE49-F238E27FC236}">
                <a16:creationId xmlns:a16="http://schemas.microsoft.com/office/drawing/2014/main" id="{109A9603-BA8A-EE4E-8167-FFB8108C2EF3}"/>
              </a:ext>
            </a:extLst>
          </p:cNvPr>
          <p:cNvSpPr txBox="1"/>
          <p:nvPr/>
        </p:nvSpPr>
        <p:spPr>
          <a:xfrm rot="3600000">
            <a:off x="8663422" y="5419018"/>
            <a:ext cx="850189" cy="369332"/>
          </a:xfrm>
          <a:prstGeom prst="rect">
            <a:avLst/>
          </a:prstGeom>
          <a:noFill/>
        </p:spPr>
        <p:txBody>
          <a:bodyPr wrap="square" rtlCol="0">
            <a:spAutoFit/>
          </a:bodyPr>
          <a:lstStyle/>
          <a:p>
            <a:pPr algn="ctr"/>
            <a:r>
              <a:rPr lang="en-GB" dirty="0"/>
              <a:t>2</a:t>
            </a:r>
          </a:p>
        </p:txBody>
      </p:sp>
      <p:cxnSp>
        <p:nvCxnSpPr>
          <p:cNvPr id="33" name="Elbow Connector 32">
            <a:extLst>
              <a:ext uri="{FF2B5EF4-FFF2-40B4-BE49-F238E27FC236}">
                <a16:creationId xmlns:a16="http://schemas.microsoft.com/office/drawing/2014/main" id="{06CF63CE-CB40-5C41-A524-BD3CA266F86B}"/>
              </a:ext>
            </a:extLst>
          </p:cNvPr>
          <p:cNvCxnSpPr>
            <a:stCxn id="7" idx="0"/>
            <a:endCxn id="17" idx="0"/>
          </p:cNvCxnSpPr>
          <p:nvPr/>
        </p:nvCxnSpPr>
        <p:spPr>
          <a:xfrm rot="16200000" flipH="1">
            <a:off x="9418582" y="3557134"/>
            <a:ext cx="1834647" cy="2688937"/>
          </a:xfrm>
          <a:prstGeom prst="bentConnector3">
            <a:avLst>
              <a:gd name="adj1" fmla="val -12460"/>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FB24FE-90C6-6B46-9B8B-13E96FDB6690}"/>
              </a:ext>
            </a:extLst>
          </p:cNvPr>
          <p:cNvSpPr txBox="1"/>
          <p:nvPr/>
        </p:nvSpPr>
        <p:spPr>
          <a:xfrm>
            <a:off x="10000696" y="3417483"/>
            <a:ext cx="850189" cy="369332"/>
          </a:xfrm>
          <a:prstGeom prst="rect">
            <a:avLst/>
          </a:prstGeom>
          <a:noFill/>
        </p:spPr>
        <p:txBody>
          <a:bodyPr wrap="square" rtlCol="0">
            <a:spAutoFit/>
          </a:bodyPr>
          <a:lstStyle/>
          <a:p>
            <a:pPr algn="ctr"/>
            <a:r>
              <a:rPr lang="en-GB" dirty="0"/>
              <a:t>84</a:t>
            </a:r>
          </a:p>
        </p:txBody>
      </p:sp>
    </p:spTree>
    <p:extLst>
      <p:ext uri="{BB962C8B-B14F-4D97-AF65-F5344CB8AC3E}">
        <p14:creationId xmlns:p14="http://schemas.microsoft.com/office/powerpoint/2010/main" val="2756121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14F3-DF5A-9A4A-A0EA-0AEC76C2125E}"/>
              </a:ext>
            </a:extLst>
          </p:cNvPr>
          <p:cNvSpPr>
            <a:spLocks noGrp="1"/>
          </p:cNvSpPr>
          <p:nvPr>
            <p:ph type="title"/>
          </p:nvPr>
        </p:nvSpPr>
        <p:spPr/>
        <p:txBody>
          <a:bodyPr>
            <a:normAutofit fontScale="90000"/>
          </a:bodyPr>
          <a:lstStyle/>
          <a:p>
            <a:r>
              <a:rPr lang="en-GB" dirty="0"/>
              <a:t>How to write graphs</a:t>
            </a:r>
          </a:p>
        </p:txBody>
      </p:sp>
      <p:sp>
        <p:nvSpPr>
          <p:cNvPr id="3" name="Content Placeholder 2">
            <a:extLst>
              <a:ext uri="{FF2B5EF4-FFF2-40B4-BE49-F238E27FC236}">
                <a16:creationId xmlns:a16="http://schemas.microsoft.com/office/drawing/2014/main" id="{3BFD52D9-EAD2-0B42-8E56-4B6C085FF4CE}"/>
              </a:ext>
            </a:extLst>
          </p:cNvPr>
          <p:cNvSpPr>
            <a:spLocks noGrp="1"/>
          </p:cNvSpPr>
          <p:nvPr>
            <p:ph idx="1"/>
          </p:nvPr>
        </p:nvSpPr>
        <p:spPr/>
        <p:txBody>
          <a:bodyPr>
            <a:normAutofit lnSpcReduction="10000"/>
          </a:bodyPr>
          <a:lstStyle/>
          <a:p>
            <a:r>
              <a:rPr lang="en-GB" dirty="0"/>
              <a:t>So you can draw graphs with </a:t>
            </a:r>
            <a:r>
              <a:rPr lang="en-GB" strike="sngStrike" dirty="0"/>
              <a:t>dots and lines</a:t>
            </a:r>
            <a:r>
              <a:rPr lang="en-GB" dirty="0"/>
              <a:t>, vertices and edges. </a:t>
            </a:r>
          </a:p>
          <a:p>
            <a:r>
              <a:rPr lang="en-GB" dirty="0"/>
              <a:t>But how can you write graphs </a:t>
            </a:r>
          </a:p>
          <a:p>
            <a:endParaRPr lang="en-GB" dirty="0"/>
          </a:p>
          <a:p>
            <a:r>
              <a:rPr lang="en-GB" dirty="0"/>
              <a:t>You write them as sets within brackets:</a:t>
            </a:r>
          </a:p>
          <a:p>
            <a:endParaRPr lang="en-GB" dirty="0"/>
          </a:p>
          <a:p>
            <a:r>
              <a:rPr lang="en-GB" dirty="0"/>
              <a:t>Vertices sets lists all your vertices</a:t>
            </a:r>
          </a:p>
          <a:p>
            <a:r>
              <a:rPr lang="en-GB" dirty="0"/>
              <a:t>Edge sets lists all the links between vertices </a:t>
            </a:r>
          </a:p>
          <a:p>
            <a:endParaRPr lang="en-GB" dirty="0"/>
          </a:p>
          <a:p>
            <a:r>
              <a:rPr lang="en-GB" dirty="0"/>
              <a:t>Vertices set:</a:t>
            </a:r>
          </a:p>
          <a:p>
            <a:r>
              <a:rPr lang="en-GB" dirty="0"/>
              <a:t>{1, 2, 3, 4, 5, 6}</a:t>
            </a:r>
          </a:p>
          <a:p>
            <a:endParaRPr lang="en-GB" dirty="0"/>
          </a:p>
          <a:p>
            <a:r>
              <a:rPr lang="en-GB" dirty="0"/>
              <a:t>Edge set:</a:t>
            </a:r>
          </a:p>
          <a:p>
            <a:r>
              <a:rPr lang="en-GB" dirty="0"/>
              <a:t>{(6,4), (4,5), (4,3), (5,2), (5,1) (3,2), (2,1)} </a:t>
            </a:r>
          </a:p>
          <a:p>
            <a:endParaRPr lang="en-GB" dirty="0"/>
          </a:p>
        </p:txBody>
      </p:sp>
      <p:pic>
        <p:nvPicPr>
          <p:cNvPr id="5" name="Picture 4">
            <a:extLst>
              <a:ext uri="{FF2B5EF4-FFF2-40B4-BE49-F238E27FC236}">
                <a16:creationId xmlns:a16="http://schemas.microsoft.com/office/drawing/2014/main" id="{2789A6E5-2ED5-0A4D-BF58-FD534F7807B8}"/>
              </a:ext>
            </a:extLst>
          </p:cNvPr>
          <p:cNvPicPr>
            <a:picLocks noChangeAspect="1"/>
          </p:cNvPicPr>
          <p:nvPr/>
        </p:nvPicPr>
        <p:blipFill>
          <a:blip r:embed="rId2"/>
          <a:stretch>
            <a:fillRect/>
          </a:stretch>
        </p:blipFill>
        <p:spPr>
          <a:xfrm>
            <a:off x="6631266" y="1772396"/>
            <a:ext cx="5238003" cy="3565029"/>
          </a:xfrm>
          <a:prstGeom prst="rect">
            <a:avLst/>
          </a:prstGeom>
        </p:spPr>
      </p:pic>
    </p:spTree>
    <p:extLst>
      <p:ext uri="{BB962C8B-B14F-4D97-AF65-F5344CB8AC3E}">
        <p14:creationId xmlns:p14="http://schemas.microsoft.com/office/powerpoint/2010/main" val="3051208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6BDE-7FBC-D74F-A83C-70B386C05AA1}"/>
              </a:ext>
            </a:extLst>
          </p:cNvPr>
          <p:cNvSpPr>
            <a:spLocks noGrp="1"/>
          </p:cNvSpPr>
          <p:nvPr>
            <p:ph type="title"/>
          </p:nvPr>
        </p:nvSpPr>
        <p:spPr/>
        <p:txBody>
          <a:bodyPr>
            <a:normAutofit fontScale="90000"/>
          </a:bodyPr>
          <a:lstStyle/>
          <a:p>
            <a:r>
              <a:rPr lang="en-GB" dirty="0"/>
              <a:t>Today</a:t>
            </a:r>
          </a:p>
        </p:txBody>
      </p:sp>
      <p:sp>
        <p:nvSpPr>
          <p:cNvPr id="3" name="Content Placeholder 2">
            <a:extLst>
              <a:ext uri="{FF2B5EF4-FFF2-40B4-BE49-F238E27FC236}">
                <a16:creationId xmlns:a16="http://schemas.microsoft.com/office/drawing/2014/main" id="{1862EB9C-8429-F641-AF34-9D94E5019962}"/>
              </a:ext>
            </a:extLst>
          </p:cNvPr>
          <p:cNvSpPr>
            <a:spLocks noGrp="1"/>
          </p:cNvSpPr>
          <p:nvPr>
            <p:ph idx="1"/>
          </p:nvPr>
        </p:nvSpPr>
        <p:spPr>
          <a:solidFill>
            <a:schemeClr val="accent2"/>
          </a:solidFill>
        </p:spPr>
        <p:txBody>
          <a:bodyPr/>
          <a:lstStyle/>
          <a:p>
            <a:pPr marL="514350" indent="-514350">
              <a:buFont typeface="+mj-lt"/>
              <a:buAutoNum type="arabicPeriod"/>
            </a:pPr>
            <a:endParaRPr lang="en-US" dirty="0"/>
          </a:p>
          <a:p>
            <a:pPr marL="514350" indent="-514350">
              <a:buAutoNum type="arabicPeriod"/>
            </a:pPr>
            <a:r>
              <a:rPr lang="en-US" dirty="0"/>
              <a:t>Show understanding of how graphs can be used to aid Artificial Intelligence (AI)</a:t>
            </a:r>
          </a:p>
          <a:p>
            <a:r>
              <a:rPr lang="en-US" dirty="0"/>
              <a:t>6. Use A* and Dijkstra’s algorithms to perform searches on a graph </a:t>
            </a:r>
          </a:p>
          <a:p>
            <a:r>
              <a:rPr lang="en-US" dirty="0"/>
              <a:t> </a:t>
            </a:r>
          </a:p>
          <a:p>
            <a:endParaRPr lang="en-US" dirty="0"/>
          </a:p>
          <a:p>
            <a:endParaRPr lang="en-US" dirty="0"/>
          </a:p>
          <a:p>
            <a:r>
              <a:rPr lang="en-US" dirty="0"/>
              <a:t>Understand: How AI and graphs are linked </a:t>
            </a:r>
          </a:p>
          <a:p>
            <a:endParaRPr lang="en-US" dirty="0"/>
          </a:p>
          <a:p>
            <a:r>
              <a:rPr lang="en-US" dirty="0"/>
              <a:t>Able: Draw graphs using A* and Dijkstra </a:t>
            </a:r>
          </a:p>
          <a:p>
            <a:endParaRPr lang="en-US" dirty="0"/>
          </a:p>
          <a:p>
            <a:r>
              <a:rPr lang="en-US" dirty="0"/>
              <a:t>Answer: What is the difference between A* and Dijkstra</a:t>
            </a:r>
          </a:p>
        </p:txBody>
      </p:sp>
    </p:spTree>
    <p:extLst>
      <p:ext uri="{BB962C8B-B14F-4D97-AF65-F5344CB8AC3E}">
        <p14:creationId xmlns:p14="http://schemas.microsoft.com/office/powerpoint/2010/main" val="2669968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9BC6A-FAB9-4140-B0F8-9CA8C3280FDF}"/>
              </a:ext>
            </a:extLst>
          </p:cNvPr>
          <p:cNvSpPr>
            <a:spLocks noGrp="1"/>
          </p:cNvSpPr>
          <p:nvPr>
            <p:ph type="title"/>
          </p:nvPr>
        </p:nvSpPr>
        <p:spPr/>
        <p:txBody>
          <a:bodyPr>
            <a:normAutofit fontScale="90000"/>
          </a:bodyPr>
          <a:lstStyle/>
          <a:p>
            <a:r>
              <a:rPr lang="en-GB" dirty="0"/>
              <a:t>Task</a:t>
            </a:r>
          </a:p>
        </p:txBody>
      </p:sp>
      <p:sp>
        <p:nvSpPr>
          <p:cNvPr id="3" name="Content Placeholder 2">
            <a:extLst>
              <a:ext uri="{FF2B5EF4-FFF2-40B4-BE49-F238E27FC236}">
                <a16:creationId xmlns:a16="http://schemas.microsoft.com/office/drawing/2014/main" id="{E2C31C99-BEA4-CA42-91AA-4A16D2A8500F}"/>
              </a:ext>
            </a:extLst>
          </p:cNvPr>
          <p:cNvSpPr>
            <a:spLocks noGrp="1"/>
          </p:cNvSpPr>
          <p:nvPr>
            <p:ph idx="1"/>
          </p:nvPr>
        </p:nvSpPr>
        <p:spPr/>
        <p:txBody>
          <a:bodyPr>
            <a:normAutofit fontScale="92500" lnSpcReduction="20000"/>
          </a:bodyPr>
          <a:lstStyle/>
          <a:p>
            <a:r>
              <a:rPr lang="en-GB" dirty="0"/>
              <a:t>Q1. Is this graph edge labelled?</a:t>
            </a:r>
          </a:p>
          <a:p>
            <a:r>
              <a:rPr lang="en-GB" dirty="0"/>
              <a:t>Q2. Is this graph arc labelled?</a:t>
            </a:r>
          </a:p>
          <a:p>
            <a:r>
              <a:rPr lang="en-GB" dirty="0"/>
              <a:t>Q3. Is this graph node labelled?</a:t>
            </a:r>
          </a:p>
          <a:p>
            <a:r>
              <a:rPr lang="en-GB" dirty="0"/>
              <a:t>Q4. Is it cyclic?</a:t>
            </a:r>
          </a:p>
          <a:p>
            <a:r>
              <a:rPr lang="en-GB" dirty="0"/>
              <a:t>Q5. Is it directional?</a:t>
            </a:r>
          </a:p>
          <a:p>
            <a:r>
              <a:rPr lang="en-GB" dirty="0"/>
              <a:t>Q6. What is the vertices set?</a:t>
            </a:r>
          </a:p>
          <a:p>
            <a:r>
              <a:rPr lang="en-GB" dirty="0"/>
              <a:t>Q7. What is the edge set?</a:t>
            </a:r>
          </a:p>
          <a:p>
            <a:endParaRPr lang="en-GB" dirty="0"/>
          </a:p>
          <a:p>
            <a:r>
              <a:rPr lang="en-GB" dirty="0"/>
              <a:t>A1. No</a:t>
            </a:r>
          </a:p>
          <a:p>
            <a:r>
              <a:rPr lang="en-GB" dirty="0"/>
              <a:t>A2. No</a:t>
            </a:r>
          </a:p>
          <a:p>
            <a:r>
              <a:rPr lang="en-GB" dirty="0"/>
              <a:t>A3. Yes</a:t>
            </a:r>
          </a:p>
          <a:p>
            <a:r>
              <a:rPr lang="en-GB" dirty="0"/>
              <a:t>A4. No</a:t>
            </a:r>
          </a:p>
          <a:p>
            <a:r>
              <a:rPr lang="en-GB" dirty="0"/>
              <a:t>A5. Yes</a:t>
            </a:r>
          </a:p>
          <a:p>
            <a:r>
              <a:rPr lang="en-GB" dirty="0"/>
              <a:t>A6. {A,B,C,D,E,F}</a:t>
            </a:r>
          </a:p>
          <a:p>
            <a:r>
              <a:rPr lang="en-GB" dirty="0"/>
              <a:t>A7. {(A,B), (B,C), (B,D), (B,E), (C,E), (D,E), (E,F), (G,D)}</a:t>
            </a:r>
          </a:p>
        </p:txBody>
      </p:sp>
      <p:pic>
        <p:nvPicPr>
          <p:cNvPr id="7" name="Picture 6">
            <a:extLst>
              <a:ext uri="{FF2B5EF4-FFF2-40B4-BE49-F238E27FC236}">
                <a16:creationId xmlns:a16="http://schemas.microsoft.com/office/drawing/2014/main" id="{91A3E0A8-46BB-8549-946C-1C2AA1821C63}"/>
              </a:ext>
            </a:extLst>
          </p:cNvPr>
          <p:cNvPicPr>
            <a:picLocks noChangeAspect="1"/>
          </p:cNvPicPr>
          <p:nvPr/>
        </p:nvPicPr>
        <p:blipFill>
          <a:blip r:embed="rId2"/>
          <a:stretch>
            <a:fillRect/>
          </a:stretch>
        </p:blipFill>
        <p:spPr>
          <a:xfrm>
            <a:off x="5186824" y="1070162"/>
            <a:ext cx="6762756" cy="4093509"/>
          </a:xfrm>
          <a:prstGeom prst="rect">
            <a:avLst/>
          </a:prstGeom>
        </p:spPr>
      </p:pic>
    </p:spTree>
    <p:extLst>
      <p:ext uri="{BB962C8B-B14F-4D97-AF65-F5344CB8AC3E}">
        <p14:creationId xmlns:p14="http://schemas.microsoft.com/office/powerpoint/2010/main" val="134640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32D8-F164-F34F-BDC8-4DFBA97322E0}"/>
              </a:ext>
            </a:extLst>
          </p:cNvPr>
          <p:cNvSpPr>
            <a:spLocks noGrp="1"/>
          </p:cNvSpPr>
          <p:nvPr>
            <p:ph type="title"/>
          </p:nvPr>
        </p:nvSpPr>
        <p:spPr/>
        <p:txBody>
          <a:bodyPr>
            <a:normAutofit fontScale="90000"/>
          </a:bodyPr>
          <a:lstStyle/>
          <a:p>
            <a:r>
              <a:rPr lang="en-GB" dirty="0"/>
              <a:t>Another way to write graphs </a:t>
            </a:r>
          </a:p>
        </p:txBody>
      </p:sp>
      <p:sp>
        <p:nvSpPr>
          <p:cNvPr id="3" name="Content Placeholder 2">
            <a:extLst>
              <a:ext uri="{FF2B5EF4-FFF2-40B4-BE49-F238E27FC236}">
                <a16:creationId xmlns:a16="http://schemas.microsoft.com/office/drawing/2014/main" id="{7B45DE74-A2D4-FB4B-A8D5-646B7D33E5B7}"/>
              </a:ext>
            </a:extLst>
          </p:cNvPr>
          <p:cNvSpPr>
            <a:spLocks noGrp="1"/>
          </p:cNvSpPr>
          <p:nvPr>
            <p:ph idx="1"/>
          </p:nvPr>
        </p:nvSpPr>
        <p:spPr/>
        <p:txBody>
          <a:bodyPr>
            <a:normAutofit fontScale="92500" lnSpcReduction="10000"/>
          </a:bodyPr>
          <a:lstStyle/>
          <a:p>
            <a:r>
              <a:rPr lang="en-GB" dirty="0"/>
              <a:t>So one way is this:</a:t>
            </a:r>
          </a:p>
          <a:p>
            <a:r>
              <a:rPr lang="en-GB" dirty="0"/>
              <a:t>Vertices set: {1, 2, 3, 4, 5, 6}</a:t>
            </a:r>
          </a:p>
          <a:p>
            <a:r>
              <a:rPr lang="en-GB" dirty="0"/>
              <a:t>Edge set: {(6,4), (4,5), (4,3), (5,2), (5,1) (3,2), (2,1)}</a:t>
            </a:r>
          </a:p>
          <a:p>
            <a:endParaRPr lang="en-GB" dirty="0"/>
          </a:p>
          <a:p>
            <a:r>
              <a:rPr lang="en-GB" dirty="0"/>
              <a:t>Another way is:</a:t>
            </a:r>
          </a:p>
          <a:p>
            <a:r>
              <a:rPr lang="en-US" dirty="0"/>
              <a:t>graph1:: Graph Int </a:t>
            </a:r>
            <a:br>
              <a:rPr lang="en-US" dirty="0"/>
            </a:br>
            <a:r>
              <a:rPr lang="en-US" dirty="0"/>
              <a:t>graph1 6 = [4] </a:t>
            </a:r>
            <a:br>
              <a:rPr lang="en-US" dirty="0"/>
            </a:br>
            <a:r>
              <a:rPr lang="en-US" dirty="0"/>
              <a:t>graph1 5 = [1,2,4] </a:t>
            </a:r>
            <a:br>
              <a:rPr lang="en-US" dirty="0"/>
            </a:br>
            <a:r>
              <a:rPr lang="en-US" dirty="0"/>
              <a:t>graph1 4 = [3,5,6] </a:t>
            </a:r>
            <a:br>
              <a:rPr lang="en-US" dirty="0"/>
            </a:br>
            <a:r>
              <a:rPr lang="en-US" dirty="0"/>
              <a:t>graph1 3 = [4,2] </a:t>
            </a:r>
            <a:br>
              <a:rPr lang="en-US" dirty="0"/>
            </a:br>
            <a:r>
              <a:rPr lang="en-US" dirty="0"/>
              <a:t>graph1 2 = [1,3,5] </a:t>
            </a:r>
            <a:br>
              <a:rPr lang="en-US" dirty="0"/>
            </a:br>
            <a:r>
              <a:rPr lang="en-US" dirty="0"/>
              <a:t>graph1 1 = [2,5] </a:t>
            </a:r>
            <a:br>
              <a:rPr lang="en-US" dirty="0"/>
            </a:br>
            <a:r>
              <a:rPr lang="en-US" dirty="0"/>
              <a:t>graph1 _ = [ ]</a:t>
            </a:r>
          </a:p>
          <a:p>
            <a:endParaRPr lang="en-GB" dirty="0"/>
          </a:p>
          <a:p>
            <a:r>
              <a:rPr lang="en-GB" dirty="0"/>
              <a:t>But that still only says the vertices labels, so there is another way to include the edges </a:t>
            </a:r>
          </a:p>
          <a:p>
            <a:endParaRPr lang="en-GB" dirty="0"/>
          </a:p>
          <a:p>
            <a:endParaRPr lang="en-GB" dirty="0"/>
          </a:p>
        </p:txBody>
      </p:sp>
      <p:pic>
        <p:nvPicPr>
          <p:cNvPr id="4" name="Picture 3">
            <a:extLst>
              <a:ext uri="{FF2B5EF4-FFF2-40B4-BE49-F238E27FC236}">
                <a16:creationId xmlns:a16="http://schemas.microsoft.com/office/drawing/2014/main" id="{C0D5E8A4-6DED-664C-96CC-234459AEEDDD}"/>
              </a:ext>
            </a:extLst>
          </p:cNvPr>
          <p:cNvPicPr>
            <a:picLocks noChangeAspect="1"/>
          </p:cNvPicPr>
          <p:nvPr/>
        </p:nvPicPr>
        <p:blipFill>
          <a:blip r:embed="rId2"/>
          <a:stretch>
            <a:fillRect/>
          </a:stretch>
        </p:blipFill>
        <p:spPr>
          <a:xfrm>
            <a:off x="7481455" y="0"/>
            <a:ext cx="4710545" cy="3206037"/>
          </a:xfrm>
          <a:prstGeom prst="rect">
            <a:avLst/>
          </a:prstGeom>
        </p:spPr>
      </p:pic>
    </p:spTree>
    <p:extLst>
      <p:ext uri="{BB962C8B-B14F-4D97-AF65-F5344CB8AC3E}">
        <p14:creationId xmlns:p14="http://schemas.microsoft.com/office/powerpoint/2010/main" val="3473564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721D-DB48-C34E-A962-5D3D8C0F1942}"/>
              </a:ext>
            </a:extLst>
          </p:cNvPr>
          <p:cNvSpPr>
            <a:spLocks noGrp="1"/>
          </p:cNvSpPr>
          <p:nvPr>
            <p:ph type="title"/>
          </p:nvPr>
        </p:nvSpPr>
        <p:spPr/>
        <p:txBody>
          <a:bodyPr>
            <a:normAutofit fontScale="90000"/>
          </a:bodyPr>
          <a:lstStyle/>
          <a:p>
            <a:r>
              <a:rPr lang="en-GB" dirty="0"/>
              <a:t>One more way to write graphs</a:t>
            </a:r>
          </a:p>
        </p:txBody>
      </p:sp>
      <p:sp>
        <p:nvSpPr>
          <p:cNvPr id="3" name="Content Placeholder 2">
            <a:extLst>
              <a:ext uri="{FF2B5EF4-FFF2-40B4-BE49-F238E27FC236}">
                <a16:creationId xmlns:a16="http://schemas.microsoft.com/office/drawing/2014/main" id="{1614B41B-8184-4343-BD0D-DA2AC072062A}"/>
              </a:ext>
            </a:extLst>
          </p:cNvPr>
          <p:cNvSpPr>
            <a:spLocks noGrp="1"/>
          </p:cNvSpPr>
          <p:nvPr>
            <p:ph idx="1"/>
          </p:nvPr>
        </p:nvSpPr>
        <p:spPr/>
        <p:txBody>
          <a:bodyPr/>
          <a:lstStyle/>
          <a:p>
            <a:r>
              <a:rPr lang="en-US" dirty="0"/>
              <a:t>graph6:: ELgraph Int Int </a:t>
            </a:r>
          </a:p>
          <a:p>
            <a:r>
              <a:rPr lang="en-US" dirty="0"/>
              <a:t>graph6 1 = [(4,5),(2,2)] </a:t>
            </a:r>
          </a:p>
          <a:p>
            <a:r>
              <a:rPr lang="en-US" dirty="0"/>
              <a:t>graph6 2 = [(1,2),(4,5),(3,14),(5,4)] </a:t>
            </a:r>
          </a:p>
          <a:p>
            <a:r>
              <a:rPr lang="en-US" dirty="0"/>
              <a:t>graph6 3 = [(2,14),(5,34)] </a:t>
            </a:r>
          </a:p>
          <a:p>
            <a:r>
              <a:rPr lang="en-US" dirty="0"/>
              <a:t>graph6 4 = [(1,5),(2,5),(5,58)] </a:t>
            </a:r>
          </a:p>
          <a:p>
            <a:r>
              <a:rPr lang="en-US" dirty="0"/>
              <a:t>graph6 5 = [(2,4),(3,34),(4,58)] </a:t>
            </a:r>
          </a:p>
          <a:p>
            <a:r>
              <a:rPr lang="en-US" dirty="0"/>
              <a:t>graph6 _ = []</a:t>
            </a:r>
            <a:endParaRPr lang="en-GB" dirty="0"/>
          </a:p>
        </p:txBody>
      </p:sp>
      <p:pic>
        <p:nvPicPr>
          <p:cNvPr id="1026" name="Picture 2" descr="?">
            <a:extLst>
              <a:ext uri="{FF2B5EF4-FFF2-40B4-BE49-F238E27FC236}">
                <a16:creationId xmlns:a16="http://schemas.microsoft.com/office/drawing/2014/main" id="{B6A42F41-99F9-EC4C-A2EF-189167832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246" y="681034"/>
            <a:ext cx="5506064" cy="5054747"/>
          </a:xfrm>
          <a:prstGeom prst="rect">
            <a:avLst/>
          </a:prstGeom>
          <a:solidFill>
            <a:schemeClr val="bg1"/>
          </a:solidFill>
        </p:spPr>
      </p:pic>
    </p:spTree>
    <p:extLst>
      <p:ext uri="{BB962C8B-B14F-4D97-AF65-F5344CB8AC3E}">
        <p14:creationId xmlns:p14="http://schemas.microsoft.com/office/powerpoint/2010/main" val="217651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9521-56CA-5D4D-97C1-CA7467CAFC63}"/>
              </a:ext>
            </a:extLst>
          </p:cNvPr>
          <p:cNvSpPr>
            <a:spLocks noGrp="1"/>
          </p:cNvSpPr>
          <p:nvPr>
            <p:ph type="title"/>
          </p:nvPr>
        </p:nvSpPr>
        <p:spPr/>
        <p:txBody>
          <a:bodyPr>
            <a:normAutofit fontScale="90000"/>
          </a:bodyPr>
          <a:lstStyle/>
          <a:p>
            <a:r>
              <a:rPr lang="en-GB" dirty="0"/>
              <a:t>Dijkstra Algorithm</a:t>
            </a:r>
          </a:p>
        </p:txBody>
      </p:sp>
      <p:sp>
        <p:nvSpPr>
          <p:cNvPr id="3" name="Content Placeholder 2">
            <a:extLst>
              <a:ext uri="{FF2B5EF4-FFF2-40B4-BE49-F238E27FC236}">
                <a16:creationId xmlns:a16="http://schemas.microsoft.com/office/drawing/2014/main" id="{01D5242F-1ECD-8D4C-88C1-6D8D84977448}"/>
              </a:ext>
            </a:extLst>
          </p:cNvPr>
          <p:cNvSpPr>
            <a:spLocks noGrp="1"/>
          </p:cNvSpPr>
          <p:nvPr>
            <p:ph idx="1"/>
          </p:nvPr>
        </p:nvSpPr>
        <p:spPr/>
        <p:txBody>
          <a:bodyPr>
            <a:normAutofit fontScale="92500" lnSpcReduction="20000"/>
          </a:bodyPr>
          <a:lstStyle/>
          <a:p>
            <a:r>
              <a:rPr lang="en-GB" sz="2000" dirty="0"/>
              <a:t>Dijkstra </a:t>
            </a:r>
            <a:r>
              <a:rPr lang="en-GB" sz="2000" i="1" dirty="0"/>
              <a:t>(Dyke – Strah) </a:t>
            </a:r>
            <a:r>
              <a:rPr lang="en-GB" sz="2000" dirty="0"/>
              <a:t>is an algorithm to find the shortest path on a graph </a:t>
            </a:r>
            <a:endParaRPr lang="en-GB" sz="2000" i="1" dirty="0"/>
          </a:p>
          <a:p>
            <a:r>
              <a:rPr lang="en-GB" sz="2000" dirty="0"/>
              <a:t>Features</a:t>
            </a:r>
          </a:p>
          <a:p>
            <a:r>
              <a:rPr lang="en-GB" sz="2000" dirty="0"/>
              <a:t>It uses a starting value. It uses a final value. It uses a temporary value, these are called working values. You have to order what you label </a:t>
            </a:r>
          </a:p>
          <a:p>
            <a:endParaRPr lang="en-GB" sz="2000" dirty="0"/>
          </a:p>
          <a:p>
            <a:r>
              <a:rPr lang="en-GB" sz="2000" dirty="0"/>
              <a:t>Rules:</a:t>
            </a:r>
          </a:p>
          <a:p>
            <a:r>
              <a:rPr lang="en-GB" sz="2000" dirty="0"/>
              <a:t>1. The starting vertex / node should have a FINAL value of 0</a:t>
            </a:r>
          </a:p>
          <a:p>
            <a:r>
              <a:rPr lang="en-GB" sz="2000" dirty="0"/>
              <a:t>2. Everything connecting to the first node should be given a temporary value</a:t>
            </a:r>
          </a:p>
          <a:p>
            <a:r>
              <a:rPr lang="en-GB" sz="2000" dirty="0"/>
              <a:t>3. If that connecting node already has a working value, then if your value is lower you can replace it </a:t>
            </a:r>
          </a:p>
          <a:p>
            <a:r>
              <a:rPr lang="en-GB" sz="2000" dirty="0"/>
              <a:t>4. Make sure the smallest working value is used as the final value is given to all nodes</a:t>
            </a:r>
          </a:p>
          <a:p>
            <a:r>
              <a:rPr lang="en-GB" sz="2000" dirty="0"/>
              <a:t>5. Traceback the route to find the shortest path </a:t>
            </a:r>
          </a:p>
          <a:p>
            <a:endParaRPr lang="en-GB" sz="2000" dirty="0"/>
          </a:p>
          <a:p>
            <a:r>
              <a:rPr lang="en-GB" sz="2000" dirty="0"/>
              <a:t>Simple Rules:</a:t>
            </a:r>
          </a:p>
          <a:p>
            <a:r>
              <a:rPr lang="en-GB" sz="2000" dirty="0"/>
              <a:t>1. First node’s final value is 0 </a:t>
            </a:r>
          </a:p>
          <a:p>
            <a:r>
              <a:rPr lang="en-GB" sz="2000" dirty="0"/>
              <a:t>2. Order of labelling is 1 because it’s the first final value you gave </a:t>
            </a:r>
          </a:p>
          <a:p>
            <a:r>
              <a:rPr lang="en-GB" sz="2000" dirty="0"/>
              <a:t>3. The nodes connecting to the first node are given a working value  The formula is: original node final value + distance </a:t>
            </a:r>
          </a:p>
          <a:p>
            <a:r>
              <a:rPr lang="en-GB" sz="2000" dirty="0"/>
              <a:t>4. Find the next smallest working value</a:t>
            </a:r>
          </a:p>
          <a:p>
            <a:r>
              <a:rPr lang="en-GB" sz="2000" dirty="0"/>
              <a:t>Repeat steps 3 and 4</a:t>
            </a:r>
          </a:p>
          <a:p>
            <a:r>
              <a:rPr lang="en-GB" sz="2000" dirty="0"/>
              <a:t>5. Move backwards to find the shortest route</a:t>
            </a:r>
          </a:p>
        </p:txBody>
      </p:sp>
    </p:spTree>
    <p:extLst>
      <p:ext uri="{BB962C8B-B14F-4D97-AF65-F5344CB8AC3E}">
        <p14:creationId xmlns:p14="http://schemas.microsoft.com/office/powerpoint/2010/main" val="138419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068-FBE2-CA4D-B15E-EFA069784D17}"/>
              </a:ext>
            </a:extLst>
          </p:cNvPr>
          <p:cNvSpPr>
            <a:spLocks noGrp="1"/>
          </p:cNvSpPr>
          <p:nvPr>
            <p:ph type="title"/>
          </p:nvPr>
        </p:nvSpPr>
        <p:spPr/>
        <p:txBody>
          <a:bodyPr>
            <a:normAutofit fontScale="90000"/>
          </a:bodyPr>
          <a:lstStyle/>
          <a:p>
            <a:r>
              <a:rPr lang="en-GB" dirty="0"/>
              <a:t>Dijkstra Example</a:t>
            </a:r>
          </a:p>
        </p:txBody>
      </p:sp>
      <p:sp>
        <p:nvSpPr>
          <p:cNvPr id="7" name="Content Placeholder 6">
            <a:extLst>
              <a:ext uri="{FF2B5EF4-FFF2-40B4-BE49-F238E27FC236}">
                <a16:creationId xmlns:a16="http://schemas.microsoft.com/office/drawing/2014/main" id="{A90376FB-1D3B-9E48-8592-89FB296391C6}"/>
              </a:ext>
            </a:extLst>
          </p:cNvPr>
          <p:cNvSpPr>
            <a:spLocks noGrp="1"/>
          </p:cNvSpPr>
          <p:nvPr>
            <p:ph idx="1"/>
          </p:nvPr>
        </p:nvSpPr>
        <p:spPr/>
        <p:txBody>
          <a:bodyPr/>
          <a:lstStyle/>
          <a:p>
            <a:r>
              <a:rPr lang="en-GB" dirty="0"/>
              <a:t>Copy down this graph for your reference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To use Dijkstra, we have to redraw the graph</a:t>
            </a:r>
          </a:p>
          <a:p>
            <a:endParaRPr lang="en-GB" dirty="0"/>
          </a:p>
        </p:txBody>
      </p:sp>
      <p:pic>
        <p:nvPicPr>
          <p:cNvPr id="8" name="Content Placeholder 4">
            <a:extLst>
              <a:ext uri="{FF2B5EF4-FFF2-40B4-BE49-F238E27FC236}">
                <a16:creationId xmlns:a16="http://schemas.microsoft.com/office/drawing/2014/main" id="{54B1833E-B803-EC45-9012-FFE4C652A7CF}"/>
              </a:ext>
            </a:extLst>
          </p:cNvPr>
          <p:cNvPicPr>
            <a:picLocks noChangeAspect="1"/>
          </p:cNvPicPr>
          <p:nvPr/>
        </p:nvPicPr>
        <p:blipFill>
          <a:blip r:embed="rId2"/>
          <a:stretch>
            <a:fillRect/>
          </a:stretch>
        </p:blipFill>
        <p:spPr>
          <a:xfrm>
            <a:off x="466725" y="1121661"/>
            <a:ext cx="8491538" cy="4434471"/>
          </a:xfrm>
          <a:prstGeom prst="rect">
            <a:avLst/>
          </a:prstGeom>
        </p:spPr>
      </p:pic>
    </p:spTree>
    <p:extLst>
      <p:ext uri="{BB962C8B-B14F-4D97-AF65-F5344CB8AC3E}">
        <p14:creationId xmlns:p14="http://schemas.microsoft.com/office/powerpoint/2010/main" val="67516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068-FBE2-CA4D-B15E-EFA069784D17}"/>
              </a:ext>
            </a:extLst>
          </p:cNvPr>
          <p:cNvSpPr>
            <a:spLocks noGrp="1"/>
          </p:cNvSpPr>
          <p:nvPr>
            <p:ph type="title"/>
          </p:nvPr>
        </p:nvSpPr>
        <p:spPr/>
        <p:txBody>
          <a:bodyPr>
            <a:normAutofit fontScale="90000"/>
          </a:bodyPr>
          <a:lstStyle/>
          <a:p>
            <a:r>
              <a:rPr lang="en-GB" dirty="0"/>
              <a:t>Dijkstra Example</a:t>
            </a:r>
          </a:p>
        </p:txBody>
      </p:sp>
      <p:sp>
        <p:nvSpPr>
          <p:cNvPr id="7" name="Content Placeholder 6">
            <a:extLst>
              <a:ext uri="{FF2B5EF4-FFF2-40B4-BE49-F238E27FC236}">
                <a16:creationId xmlns:a16="http://schemas.microsoft.com/office/drawing/2014/main" id="{A90376FB-1D3B-9E48-8592-89FB296391C6}"/>
              </a:ext>
            </a:extLst>
          </p:cNvPr>
          <p:cNvSpPr>
            <a:spLocks noGrp="1"/>
          </p:cNvSpPr>
          <p:nvPr>
            <p:ph idx="1"/>
          </p:nvPr>
        </p:nvSpPr>
        <p:spPr>
          <a:xfrm>
            <a:off x="0" y="632012"/>
            <a:ext cx="3586164" cy="6225987"/>
          </a:xfrm>
        </p:spPr>
        <p:txBody>
          <a:bodyPr>
            <a:normAutofit fontScale="92500"/>
          </a:bodyPr>
          <a:lstStyle/>
          <a:p>
            <a:r>
              <a:rPr lang="en-GB" dirty="0"/>
              <a:t>So our first node ”A” is given a final value of 0 (green)</a:t>
            </a:r>
          </a:p>
          <a:p>
            <a:endParaRPr lang="en-GB" dirty="0"/>
          </a:p>
          <a:p>
            <a:r>
              <a:rPr lang="en-GB" dirty="0"/>
              <a:t>It was the first thing we labelled, so the order of labelling is 1 (red)</a:t>
            </a:r>
          </a:p>
          <a:p>
            <a:endParaRPr lang="en-GB" dirty="0"/>
          </a:p>
          <a:p>
            <a:r>
              <a:rPr lang="en-GB" dirty="0"/>
              <a:t>The nodes that connect to “A” are given working values. “B” is given the working value of 5  (blue)</a:t>
            </a:r>
          </a:p>
          <a:p>
            <a:endParaRPr lang="en-GB" dirty="0"/>
          </a:p>
          <a:p>
            <a:r>
              <a:rPr lang="en-GB" dirty="0"/>
              <a:t>“C” is given the working value of 6 (blue)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10" name="Picture 9">
            <a:extLst>
              <a:ext uri="{FF2B5EF4-FFF2-40B4-BE49-F238E27FC236}">
                <a16:creationId xmlns:a16="http://schemas.microsoft.com/office/drawing/2014/main" id="{0D941ACE-5D0A-624B-B199-C19BE20A4CCA}"/>
              </a:ext>
            </a:extLst>
          </p:cNvPr>
          <p:cNvPicPr>
            <a:picLocks noChangeAspect="1"/>
          </p:cNvPicPr>
          <p:nvPr/>
        </p:nvPicPr>
        <p:blipFill>
          <a:blip r:embed="rId2"/>
          <a:stretch>
            <a:fillRect/>
          </a:stretch>
        </p:blipFill>
        <p:spPr>
          <a:xfrm>
            <a:off x="3586164" y="694205"/>
            <a:ext cx="8492456" cy="5531783"/>
          </a:xfrm>
          <a:prstGeom prst="rect">
            <a:avLst/>
          </a:prstGeom>
        </p:spPr>
      </p:pic>
    </p:spTree>
    <p:extLst>
      <p:ext uri="{BB962C8B-B14F-4D97-AF65-F5344CB8AC3E}">
        <p14:creationId xmlns:p14="http://schemas.microsoft.com/office/powerpoint/2010/main" val="3714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068-FBE2-CA4D-B15E-EFA069784D17}"/>
              </a:ext>
            </a:extLst>
          </p:cNvPr>
          <p:cNvSpPr>
            <a:spLocks noGrp="1"/>
          </p:cNvSpPr>
          <p:nvPr>
            <p:ph type="title"/>
          </p:nvPr>
        </p:nvSpPr>
        <p:spPr/>
        <p:txBody>
          <a:bodyPr>
            <a:normAutofit fontScale="90000"/>
          </a:bodyPr>
          <a:lstStyle/>
          <a:p>
            <a:r>
              <a:rPr lang="en-GB" dirty="0"/>
              <a:t>Dijkstra Example</a:t>
            </a:r>
          </a:p>
        </p:txBody>
      </p:sp>
      <p:sp>
        <p:nvSpPr>
          <p:cNvPr id="7" name="Content Placeholder 6">
            <a:extLst>
              <a:ext uri="{FF2B5EF4-FFF2-40B4-BE49-F238E27FC236}">
                <a16:creationId xmlns:a16="http://schemas.microsoft.com/office/drawing/2014/main" id="{A90376FB-1D3B-9E48-8592-89FB296391C6}"/>
              </a:ext>
            </a:extLst>
          </p:cNvPr>
          <p:cNvSpPr>
            <a:spLocks noGrp="1"/>
          </p:cNvSpPr>
          <p:nvPr>
            <p:ph idx="1"/>
          </p:nvPr>
        </p:nvSpPr>
        <p:spPr>
          <a:xfrm>
            <a:off x="0" y="632012"/>
            <a:ext cx="3161857" cy="6225987"/>
          </a:xfrm>
        </p:spPr>
        <p:txBody>
          <a:bodyPr>
            <a:normAutofit fontScale="92500" lnSpcReduction="20000"/>
          </a:bodyPr>
          <a:lstStyle/>
          <a:p>
            <a:r>
              <a:rPr lang="en-GB" sz="2400" dirty="0"/>
              <a:t>The smallest working value right now is B with 5. </a:t>
            </a:r>
          </a:p>
          <a:p>
            <a:endParaRPr lang="en-GB" sz="2400" dirty="0"/>
          </a:p>
          <a:p>
            <a:r>
              <a:rPr lang="en-GB" sz="2400" dirty="0"/>
              <a:t>So now we make B’s final value 5 (green)</a:t>
            </a:r>
          </a:p>
          <a:p>
            <a:r>
              <a:rPr lang="en-GB" sz="2400" dirty="0"/>
              <a:t>It’s the second thing we labelled so we make that 2 (red)</a:t>
            </a:r>
          </a:p>
          <a:p>
            <a:endParaRPr lang="en-GB" sz="2400" dirty="0"/>
          </a:p>
          <a:p>
            <a:r>
              <a:rPr lang="en-GB" sz="2400" dirty="0"/>
              <a:t>Now we look at what connects to B. D and E</a:t>
            </a:r>
          </a:p>
          <a:p>
            <a:endParaRPr lang="en-GB" sz="2400" dirty="0"/>
          </a:p>
          <a:p>
            <a:r>
              <a:rPr lang="en-GB" sz="2400" dirty="0"/>
              <a:t>The working values for D and E is calculated by:</a:t>
            </a:r>
          </a:p>
          <a:p>
            <a:r>
              <a:rPr lang="en-GB" sz="2400" dirty="0"/>
              <a:t>B final value + Distance value</a:t>
            </a:r>
          </a:p>
          <a:p>
            <a:endParaRPr lang="en-GB" sz="2400" dirty="0"/>
          </a:p>
          <a:p>
            <a:r>
              <a:rPr lang="en-GB" sz="2400" dirty="0"/>
              <a:t>So for D its 5 +4</a:t>
            </a:r>
          </a:p>
          <a:p>
            <a:r>
              <a:rPr lang="en-GB" sz="2400" dirty="0"/>
              <a:t>For E its 5 + 6</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4" name="Picture 3">
            <a:extLst>
              <a:ext uri="{FF2B5EF4-FFF2-40B4-BE49-F238E27FC236}">
                <a16:creationId xmlns:a16="http://schemas.microsoft.com/office/drawing/2014/main" id="{AF54C927-3BEC-1C42-A4C0-C3F24886E1E3}"/>
              </a:ext>
            </a:extLst>
          </p:cNvPr>
          <p:cNvPicPr>
            <a:picLocks noChangeAspect="1"/>
          </p:cNvPicPr>
          <p:nvPr/>
        </p:nvPicPr>
        <p:blipFill>
          <a:blip r:embed="rId2"/>
          <a:stretch>
            <a:fillRect/>
          </a:stretch>
        </p:blipFill>
        <p:spPr>
          <a:xfrm>
            <a:off x="3161857" y="1248896"/>
            <a:ext cx="9006331" cy="4360208"/>
          </a:xfrm>
          <a:prstGeom prst="rect">
            <a:avLst/>
          </a:prstGeom>
        </p:spPr>
      </p:pic>
    </p:spTree>
    <p:extLst>
      <p:ext uri="{BB962C8B-B14F-4D97-AF65-F5344CB8AC3E}">
        <p14:creationId xmlns:p14="http://schemas.microsoft.com/office/powerpoint/2010/main" val="2482066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068-FBE2-CA4D-B15E-EFA069784D17}"/>
              </a:ext>
            </a:extLst>
          </p:cNvPr>
          <p:cNvSpPr>
            <a:spLocks noGrp="1"/>
          </p:cNvSpPr>
          <p:nvPr>
            <p:ph type="title"/>
          </p:nvPr>
        </p:nvSpPr>
        <p:spPr/>
        <p:txBody>
          <a:bodyPr>
            <a:normAutofit fontScale="90000"/>
          </a:bodyPr>
          <a:lstStyle/>
          <a:p>
            <a:r>
              <a:rPr lang="en-GB" dirty="0"/>
              <a:t>Dijkstra Example</a:t>
            </a:r>
          </a:p>
        </p:txBody>
      </p:sp>
      <p:sp>
        <p:nvSpPr>
          <p:cNvPr id="7" name="Content Placeholder 6">
            <a:extLst>
              <a:ext uri="{FF2B5EF4-FFF2-40B4-BE49-F238E27FC236}">
                <a16:creationId xmlns:a16="http://schemas.microsoft.com/office/drawing/2014/main" id="{A90376FB-1D3B-9E48-8592-89FB296391C6}"/>
              </a:ext>
            </a:extLst>
          </p:cNvPr>
          <p:cNvSpPr>
            <a:spLocks noGrp="1"/>
          </p:cNvSpPr>
          <p:nvPr>
            <p:ph idx="1"/>
          </p:nvPr>
        </p:nvSpPr>
        <p:spPr>
          <a:xfrm>
            <a:off x="0" y="632012"/>
            <a:ext cx="3161857" cy="6225987"/>
          </a:xfrm>
        </p:spPr>
        <p:txBody>
          <a:bodyPr>
            <a:normAutofit lnSpcReduction="10000"/>
          </a:bodyPr>
          <a:lstStyle/>
          <a:p>
            <a:r>
              <a:rPr lang="en-GB" sz="2400" dirty="0"/>
              <a:t>Now look at this graph, what is our smallest working value?</a:t>
            </a:r>
          </a:p>
          <a:p>
            <a:endParaRPr lang="en-GB" sz="2400" dirty="0"/>
          </a:p>
          <a:p>
            <a:r>
              <a:rPr lang="en-GB" sz="2400" dirty="0"/>
              <a:t>Its C with a working value of 6 </a:t>
            </a:r>
          </a:p>
          <a:p>
            <a:endParaRPr lang="en-GB" sz="2400" dirty="0"/>
          </a:p>
          <a:p>
            <a:r>
              <a:rPr lang="en-GB" sz="2400" dirty="0"/>
              <a:t>So now C’s final value becomes 6 (green)</a:t>
            </a:r>
          </a:p>
          <a:p>
            <a:endParaRPr lang="en-GB" sz="2400" dirty="0"/>
          </a:p>
          <a:p>
            <a:r>
              <a:rPr lang="en-GB" sz="2400" dirty="0"/>
              <a:t>It’s the third thing we labelled so its 3 (red)</a:t>
            </a:r>
          </a:p>
          <a:p>
            <a:endParaRPr lang="en-GB" sz="2400" dirty="0"/>
          </a:p>
          <a:p>
            <a:r>
              <a:rPr lang="en-GB" sz="2400" dirty="0"/>
              <a:t>We then find the working values for the nodes connecting to C  (node E and F)</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4" name="Picture 3">
            <a:extLst>
              <a:ext uri="{FF2B5EF4-FFF2-40B4-BE49-F238E27FC236}">
                <a16:creationId xmlns:a16="http://schemas.microsoft.com/office/drawing/2014/main" id="{AF54C927-3BEC-1C42-A4C0-C3F24886E1E3}"/>
              </a:ext>
            </a:extLst>
          </p:cNvPr>
          <p:cNvPicPr>
            <a:picLocks noChangeAspect="1"/>
          </p:cNvPicPr>
          <p:nvPr/>
        </p:nvPicPr>
        <p:blipFill>
          <a:blip r:embed="rId2"/>
          <a:stretch>
            <a:fillRect/>
          </a:stretch>
        </p:blipFill>
        <p:spPr>
          <a:xfrm>
            <a:off x="3443287" y="751832"/>
            <a:ext cx="8620125" cy="4173235"/>
          </a:xfrm>
          <a:prstGeom prst="rect">
            <a:avLst/>
          </a:prstGeom>
        </p:spPr>
      </p:pic>
      <p:pic>
        <p:nvPicPr>
          <p:cNvPr id="5" name="Picture 4">
            <a:extLst>
              <a:ext uri="{FF2B5EF4-FFF2-40B4-BE49-F238E27FC236}">
                <a16:creationId xmlns:a16="http://schemas.microsoft.com/office/drawing/2014/main" id="{93BAA450-2449-9B41-B6EA-F27DBA8261E1}"/>
              </a:ext>
            </a:extLst>
          </p:cNvPr>
          <p:cNvPicPr>
            <a:picLocks noChangeAspect="1"/>
          </p:cNvPicPr>
          <p:nvPr/>
        </p:nvPicPr>
        <p:blipFill>
          <a:blip r:embed="rId3"/>
          <a:stretch>
            <a:fillRect/>
          </a:stretch>
        </p:blipFill>
        <p:spPr>
          <a:xfrm>
            <a:off x="3443287" y="751831"/>
            <a:ext cx="8556396" cy="4173235"/>
          </a:xfrm>
          <a:prstGeom prst="rect">
            <a:avLst/>
          </a:prstGeom>
        </p:spPr>
      </p:pic>
    </p:spTree>
    <p:extLst>
      <p:ext uri="{BB962C8B-B14F-4D97-AF65-F5344CB8AC3E}">
        <p14:creationId xmlns:p14="http://schemas.microsoft.com/office/powerpoint/2010/main" val="3919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068-FBE2-CA4D-B15E-EFA069784D17}"/>
              </a:ext>
            </a:extLst>
          </p:cNvPr>
          <p:cNvSpPr>
            <a:spLocks noGrp="1"/>
          </p:cNvSpPr>
          <p:nvPr>
            <p:ph type="title"/>
          </p:nvPr>
        </p:nvSpPr>
        <p:spPr/>
        <p:txBody>
          <a:bodyPr>
            <a:normAutofit fontScale="90000"/>
          </a:bodyPr>
          <a:lstStyle/>
          <a:p>
            <a:r>
              <a:rPr lang="en-GB" dirty="0"/>
              <a:t>Dijkstra Example</a:t>
            </a:r>
          </a:p>
        </p:txBody>
      </p:sp>
      <p:sp>
        <p:nvSpPr>
          <p:cNvPr id="7" name="Content Placeholder 6">
            <a:extLst>
              <a:ext uri="{FF2B5EF4-FFF2-40B4-BE49-F238E27FC236}">
                <a16:creationId xmlns:a16="http://schemas.microsoft.com/office/drawing/2014/main" id="{A90376FB-1D3B-9E48-8592-89FB296391C6}"/>
              </a:ext>
            </a:extLst>
          </p:cNvPr>
          <p:cNvSpPr>
            <a:spLocks noGrp="1"/>
          </p:cNvSpPr>
          <p:nvPr>
            <p:ph idx="1"/>
          </p:nvPr>
        </p:nvSpPr>
        <p:spPr>
          <a:xfrm>
            <a:off x="0" y="632012"/>
            <a:ext cx="3161857" cy="6225987"/>
          </a:xfrm>
        </p:spPr>
        <p:txBody>
          <a:bodyPr>
            <a:normAutofit/>
          </a:bodyPr>
          <a:lstStyle/>
          <a:p>
            <a:r>
              <a:rPr lang="en-GB" sz="2400" dirty="0"/>
              <a:t>Now D has are smallest working value with 9</a:t>
            </a:r>
          </a:p>
          <a:p>
            <a:endParaRPr lang="en-GB" sz="2400" dirty="0"/>
          </a:p>
          <a:p>
            <a:r>
              <a:rPr lang="en-GB" sz="2400" dirty="0"/>
              <a:t>Then 9 becomes its final value (green)</a:t>
            </a:r>
          </a:p>
          <a:p>
            <a:endParaRPr lang="en-GB" sz="2400" dirty="0"/>
          </a:p>
          <a:p>
            <a:r>
              <a:rPr lang="en-GB" sz="2400" dirty="0"/>
              <a:t>It’s the third fourth thing we labelled so it becomes 4 (red)</a:t>
            </a:r>
          </a:p>
          <a:p>
            <a:endParaRPr lang="en-GB" sz="2400" dirty="0"/>
          </a:p>
          <a:p>
            <a:r>
              <a:rPr lang="en-GB" sz="2400" dirty="0"/>
              <a:t>Then we check what nodes connect to D</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5" name="Picture 4">
            <a:extLst>
              <a:ext uri="{FF2B5EF4-FFF2-40B4-BE49-F238E27FC236}">
                <a16:creationId xmlns:a16="http://schemas.microsoft.com/office/drawing/2014/main" id="{93BAA450-2449-9B41-B6EA-F27DBA8261E1}"/>
              </a:ext>
            </a:extLst>
          </p:cNvPr>
          <p:cNvPicPr>
            <a:picLocks noChangeAspect="1"/>
          </p:cNvPicPr>
          <p:nvPr/>
        </p:nvPicPr>
        <p:blipFill>
          <a:blip r:embed="rId2"/>
          <a:stretch>
            <a:fillRect/>
          </a:stretch>
        </p:blipFill>
        <p:spPr>
          <a:xfrm>
            <a:off x="3486149" y="1137594"/>
            <a:ext cx="8556396" cy="4173235"/>
          </a:xfrm>
          <a:prstGeom prst="rect">
            <a:avLst/>
          </a:prstGeom>
        </p:spPr>
      </p:pic>
      <p:pic>
        <p:nvPicPr>
          <p:cNvPr id="6" name="Picture 5">
            <a:extLst>
              <a:ext uri="{FF2B5EF4-FFF2-40B4-BE49-F238E27FC236}">
                <a16:creationId xmlns:a16="http://schemas.microsoft.com/office/drawing/2014/main" id="{26E0B754-4BF5-E344-865D-C1ACFED8EF77}"/>
              </a:ext>
            </a:extLst>
          </p:cNvPr>
          <p:cNvPicPr>
            <a:picLocks noChangeAspect="1"/>
          </p:cNvPicPr>
          <p:nvPr/>
        </p:nvPicPr>
        <p:blipFill>
          <a:blip r:embed="rId3"/>
          <a:stretch>
            <a:fillRect/>
          </a:stretch>
        </p:blipFill>
        <p:spPr>
          <a:xfrm>
            <a:off x="3486149" y="1137594"/>
            <a:ext cx="8556396" cy="4173235"/>
          </a:xfrm>
          <a:prstGeom prst="rect">
            <a:avLst/>
          </a:prstGeom>
        </p:spPr>
      </p:pic>
    </p:spTree>
    <p:extLst>
      <p:ext uri="{BB962C8B-B14F-4D97-AF65-F5344CB8AC3E}">
        <p14:creationId xmlns:p14="http://schemas.microsoft.com/office/powerpoint/2010/main" val="150577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068-FBE2-CA4D-B15E-EFA069784D17}"/>
              </a:ext>
            </a:extLst>
          </p:cNvPr>
          <p:cNvSpPr>
            <a:spLocks noGrp="1"/>
          </p:cNvSpPr>
          <p:nvPr>
            <p:ph type="title"/>
          </p:nvPr>
        </p:nvSpPr>
        <p:spPr/>
        <p:txBody>
          <a:bodyPr>
            <a:normAutofit fontScale="90000"/>
          </a:bodyPr>
          <a:lstStyle/>
          <a:p>
            <a:r>
              <a:rPr lang="en-GB" dirty="0"/>
              <a:t>Dijkstra Example</a:t>
            </a:r>
          </a:p>
        </p:txBody>
      </p:sp>
      <p:sp>
        <p:nvSpPr>
          <p:cNvPr id="7" name="Content Placeholder 6">
            <a:extLst>
              <a:ext uri="{FF2B5EF4-FFF2-40B4-BE49-F238E27FC236}">
                <a16:creationId xmlns:a16="http://schemas.microsoft.com/office/drawing/2014/main" id="{A90376FB-1D3B-9E48-8592-89FB296391C6}"/>
              </a:ext>
            </a:extLst>
          </p:cNvPr>
          <p:cNvSpPr>
            <a:spLocks noGrp="1"/>
          </p:cNvSpPr>
          <p:nvPr>
            <p:ph idx="1"/>
          </p:nvPr>
        </p:nvSpPr>
        <p:spPr>
          <a:xfrm>
            <a:off x="0" y="632012"/>
            <a:ext cx="3161857" cy="6225987"/>
          </a:xfrm>
        </p:spPr>
        <p:txBody>
          <a:bodyPr>
            <a:normAutofit/>
          </a:bodyPr>
          <a:lstStyle/>
          <a:p>
            <a:r>
              <a:rPr lang="en-GB" sz="2400" dirty="0"/>
              <a:t>Now E is smallest working value.</a:t>
            </a:r>
          </a:p>
          <a:p>
            <a:endParaRPr lang="en-GB" sz="2400" dirty="0"/>
          </a:p>
          <a:p>
            <a:r>
              <a:rPr lang="en-GB" sz="2400" dirty="0"/>
              <a:t>So we do the same thing. </a:t>
            </a:r>
          </a:p>
          <a:p>
            <a:endParaRPr lang="en-GB" sz="2400" dirty="0"/>
          </a:p>
          <a:p>
            <a:r>
              <a:rPr lang="en-GB" sz="2400" dirty="0"/>
              <a:t>Notice that G started with 21 but now will take a lower working value of 17</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6" name="Picture 5">
            <a:extLst>
              <a:ext uri="{FF2B5EF4-FFF2-40B4-BE49-F238E27FC236}">
                <a16:creationId xmlns:a16="http://schemas.microsoft.com/office/drawing/2014/main" id="{26E0B754-4BF5-E344-865D-C1ACFED8EF77}"/>
              </a:ext>
            </a:extLst>
          </p:cNvPr>
          <p:cNvPicPr>
            <a:picLocks noChangeAspect="1"/>
          </p:cNvPicPr>
          <p:nvPr/>
        </p:nvPicPr>
        <p:blipFill>
          <a:blip r:embed="rId2"/>
          <a:stretch>
            <a:fillRect/>
          </a:stretch>
        </p:blipFill>
        <p:spPr>
          <a:xfrm>
            <a:off x="3514724" y="1051869"/>
            <a:ext cx="8556396" cy="4173235"/>
          </a:xfrm>
          <a:prstGeom prst="rect">
            <a:avLst/>
          </a:prstGeom>
        </p:spPr>
      </p:pic>
      <p:pic>
        <p:nvPicPr>
          <p:cNvPr id="4" name="Picture 3">
            <a:extLst>
              <a:ext uri="{FF2B5EF4-FFF2-40B4-BE49-F238E27FC236}">
                <a16:creationId xmlns:a16="http://schemas.microsoft.com/office/drawing/2014/main" id="{55154529-CA21-3A4B-B401-D9569117307C}"/>
              </a:ext>
            </a:extLst>
          </p:cNvPr>
          <p:cNvPicPr>
            <a:picLocks noChangeAspect="1"/>
          </p:cNvPicPr>
          <p:nvPr/>
        </p:nvPicPr>
        <p:blipFill>
          <a:blip r:embed="rId3"/>
          <a:stretch>
            <a:fillRect/>
          </a:stretch>
        </p:blipFill>
        <p:spPr>
          <a:xfrm>
            <a:off x="3514723" y="1051869"/>
            <a:ext cx="8574515" cy="4173234"/>
          </a:xfrm>
          <a:prstGeom prst="rect">
            <a:avLst/>
          </a:prstGeom>
        </p:spPr>
      </p:pic>
    </p:spTree>
    <p:extLst>
      <p:ext uri="{BB962C8B-B14F-4D97-AF65-F5344CB8AC3E}">
        <p14:creationId xmlns:p14="http://schemas.microsoft.com/office/powerpoint/2010/main" val="18237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C362C-7066-134A-9408-4AFE7A83D2D1}"/>
              </a:ext>
            </a:extLst>
          </p:cNvPr>
          <p:cNvSpPr>
            <a:spLocks noGrp="1"/>
          </p:cNvSpPr>
          <p:nvPr>
            <p:ph type="title"/>
          </p:nvPr>
        </p:nvSpPr>
        <p:spPr/>
        <p:txBody>
          <a:bodyPr>
            <a:normAutofit fontScale="90000"/>
          </a:bodyPr>
          <a:lstStyle/>
          <a:p>
            <a:r>
              <a:rPr lang="en-GB" dirty="0"/>
              <a:t>Quick Review of Graphs </a:t>
            </a:r>
          </a:p>
        </p:txBody>
      </p:sp>
      <p:sp>
        <p:nvSpPr>
          <p:cNvPr id="3" name="Content Placeholder 2">
            <a:extLst>
              <a:ext uri="{FF2B5EF4-FFF2-40B4-BE49-F238E27FC236}">
                <a16:creationId xmlns:a16="http://schemas.microsoft.com/office/drawing/2014/main" id="{9E712248-E8F8-6C4D-BFB6-6238283BCDF1}"/>
              </a:ext>
            </a:extLst>
          </p:cNvPr>
          <p:cNvSpPr>
            <a:spLocks noGrp="1"/>
          </p:cNvSpPr>
          <p:nvPr>
            <p:ph idx="1"/>
          </p:nvPr>
        </p:nvSpPr>
        <p:spPr/>
        <p:txBody>
          <a:bodyPr/>
          <a:lstStyle/>
          <a:p>
            <a:r>
              <a:rPr lang="en-GB" dirty="0"/>
              <a:t>Lets do a very quick review of graphs </a:t>
            </a:r>
          </a:p>
          <a:p>
            <a:endParaRPr lang="en-GB" dirty="0"/>
          </a:p>
        </p:txBody>
      </p:sp>
    </p:spTree>
    <p:extLst>
      <p:ext uri="{BB962C8B-B14F-4D97-AF65-F5344CB8AC3E}">
        <p14:creationId xmlns:p14="http://schemas.microsoft.com/office/powerpoint/2010/main" val="4187140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068-FBE2-CA4D-B15E-EFA069784D17}"/>
              </a:ext>
            </a:extLst>
          </p:cNvPr>
          <p:cNvSpPr>
            <a:spLocks noGrp="1"/>
          </p:cNvSpPr>
          <p:nvPr>
            <p:ph type="title"/>
          </p:nvPr>
        </p:nvSpPr>
        <p:spPr/>
        <p:txBody>
          <a:bodyPr>
            <a:normAutofit fontScale="90000"/>
          </a:bodyPr>
          <a:lstStyle/>
          <a:p>
            <a:r>
              <a:rPr lang="en-GB" dirty="0"/>
              <a:t>Dijkstra Example</a:t>
            </a:r>
          </a:p>
        </p:txBody>
      </p:sp>
      <p:sp>
        <p:nvSpPr>
          <p:cNvPr id="7" name="Content Placeholder 6">
            <a:extLst>
              <a:ext uri="{FF2B5EF4-FFF2-40B4-BE49-F238E27FC236}">
                <a16:creationId xmlns:a16="http://schemas.microsoft.com/office/drawing/2014/main" id="{A90376FB-1D3B-9E48-8592-89FB296391C6}"/>
              </a:ext>
            </a:extLst>
          </p:cNvPr>
          <p:cNvSpPr>
            <a:spLocks noGrp="1"/>
          </p:cNvSpPr>
          <p:nvPr>
            <p:ph idx="1"/>
          </p:nvPr>
        </p:nvSpPr>
        <p:spPr>
          <a:xfrm>
            <a:off x="0" y="632012"/>
            <a:ext cx="9007502" cy="6225987"/>
          </a:xfrm>
        </p:spPr>
        <p:txBody>
          <a:bodyPr>
            <a:normAutofit/>
          </a:bodyPr>
          <a:lstStyle/>
          <a:p>
            <a:r>
              <a:rPr lang="en-GB" sz="2400" dirty="0"/>
              <a:t>Keep going until every node / vertex has a final value</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5" name="Picture 4">
            <a:extLst>
              <a:ext uri="{FF2B5EF4-FFF2-40B4-BE49-F238E27FC236}">
                <a16:creationId xmlns:a16="http://schemas.microsoft.com/office/drawing/2014/main" id="{F18DA3A8-0CBF-324A-82AE-29304E1B45A9}"/>
              </a:ext>
            </a:extLst>
          </p:cNvPr>
          <p:cNvPicPr>
            <a:picLocks noChangeAspect="1"/>
          </p:cNvPicPr>
          <p:nvPr/>
        </p:nvPicPr>
        <p:blipFill>
          <a:blip r:embed="rId2"/>
          <a:stretch>
            <a:fillRect/>
          </a:stretch>
        </p:blipFill>
        <p:spPr>
          <a:xfrm>
            <a:off x="469873" y="1263183"/>
            <a:ext cx="10945840" cy="5263764"/>
          </a:xfrm>
          <a:prstGeom prst="rect">
            <a:avLst/>
          </a:prstGeom>
        </p:spPr>
      </p:pic>
    </p:spTree>
    <p:extLst>
      <p:ext uri="{BB962C8B-B14F-4D97-AF65-F5344CB8AC3E}">
        <p14:creationId xmlns:p14="http://schemas.microsoft.com/office/powerpoint/2010/main" val="372756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068-FBE2-CA4D-B15E-EFA069784D17}"/>
              </a:ext>
            </a:extLst>
          </p:cNvPr>
          <p:cNvSpPr>
            <a:spLocks noGrp="1"/>
          </p:cNvSpPr>
          <p:nvPr>
            <p:ph type="title"/>
          </p:nvPr>
        </p:nvSpPr>
        <p:spPr/>
        <p:txBody>
          <a:bodyPr>
            <a:normAutofit fontScale="90000"/>
          </a:bodyPr>
          <a:lstStyle/>
          <a:p>
            <a:r>
              <a:rPr lang="en-GB" dirty="0"/>
              <a:t>Dijkstra Example</a:t>
            </a:r>
          </a:p>
        </p:txBody>
      </p:sp>
      <p:sp>
        <p:nvSpPr>
          <p:cNvPr id="7" name="Content Placeholder 6">
            <a:extLst>
              <a:ext uri="{FF2B5EF4-FFF2-40B4-BE49-F238E27FC236}">
                <a16:creationId xmlns:a16="http://schemas.microsoft.com/office/drawing/2014/main" id="{A90376FB-1D3B-9E48-8592-89FB296391C6}"/>
              </a:ext>
            </a:extLst>
          </p:cNvPr>
          <p:cNvSpPr>
            <a:spLocks noGrp="1"/>
          </p:cNvSpPr>
          <p:nvPr>
            <p:ph idx="1"/>
          </p:nvPr>
        </p:nvSpPr>
        <p:spPr>
          <a:xfrm>
            <a:off x="-1" y="632012"/>
            <a:ext cx="12030075" cy="6225987"/>
          </a:xfrm>
        </p:spPr>
        <p:txBody>
          <a:bodyPr>
            <a:normAutofit/>
          </a:bodyPr>
          <a:lstStyle/>
          <a:p>
            <a:r>
              <a:rPr lang="en-GB" sz="2400" dirty="0"/>
              <a:t>Traceback from G to A to find the difference between the final values to find the shortest route</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4" name="Picture 3">
            <a:extLst>
              <a:ext uri="{FF2B5EF4-FFF2-40B4-BE49-F238E27FC236}">
                <a16:creationId xmlns:a16="http://schemas.microsoft.com/office/drawing/2014/main" id="{188CEBBC-DAF4-2842-8F23-64077D9CF116}"/>
              </a:ext>
            </a:extLst>
          </p:cNvPr>
          <p:cNvPicPr>
            <a:picLocks noChangeAspect="1"/>
          </p:cNvPicPr>
          <p:nvPr/>
        </p:nvPicPr>
        <p:blipFill>
          <a:blip r:embed="rId2"/>
          <a:stretch>
            <a:fillRect/>
          </a:stretch>
        </p:blipFill>
        <p:spPr>
          <a:xfrm>
            <a:off x="349262" y="1248894"/>
            <a:ext cx="11023587" cy="5308959"/>
          </a:xfrm>
          <a:prstGeom prst="rect">
            <a:avLst/>
          </a:prstGeom>
        </p:spPr>
      </p:pic>
    </p:spTree>
    <p:extLst>
      <p:ext uri="{BB962C8B-B14F-4D97-AF65-F5344CB8AC3E}">
        <p14:creationId xmlns:p14="http://schemas.microsoft.com/office/powerpoint/2010/main" val="3040263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0068-FBE2-CA4D-B15E-EFA069784D17}"/>
              </a:ext>
            </a:extLst>
          </p:cNvPr>
          <p:cNvSpPr>
            <a:spLocks noGrp="1"/>
          </p:cNvSpPr>
          <p:nvPr>
            <p:ph type="title"/>
          </p:nvPr>
        </p:nvSpPr>
        <p:spPr/>
        <p:txBody>
          <a:bodyPr>
            <a:normAutofit fontScale="90000"/>
          </a:bodyPr>
          <a:lstStyle/>
          <a:p>
            <a:r>
              <a:rPr lang="en-GB" dirty="0"/>
              <a:t>Dijkstra Example</a:t>
            </a:r>
          </a:p>
        </p:txBody>
      </p:sp>
      <p:sp>
        <p:nvSpPr>
          <p:cNvPr id="7" name="Content Placeholder 6">
            <a:extLst>
              <a:ext uri="{FF2B5EF4-FFF2-40B4-BE49-F238E27FC236}">
                <a16:creationId xmlns:a16="http://schemas.microsoft.com/office/drawing/2014/main" id="{A90376FB-1D3B-9E48-8592-89FB296391C6}"/>
              </a:ext>
            </a:extLst>
          </p:cNvPr>
          <p:cNvSpPr>
            <a:spLocks noGrp="1"/>
          </p:cNvSpPr>
          <p:nvPr>
            <p:ph idx="1"/>
          </p:nvPr>
        </p:nvSpPr>
        <p:spPr>
          <a:xfrm>
            <a:off x="0" y="632012"/>
            <a:ext cx="4253525" cy="6225987"/>
          </a:xfrm>
        </p:spPr>
        <p:txBody>
          <a:bodyPr>
            <a:normAutofit/>
          </a:bodyPr>
          <a:lstStyle/>
          <a:p>
            <a:r>
              <a:rPr lang="en-GB" sz="2400" dirty="0"/>
              <a:t>Why is A &gt;B &gt; E &gt; G the shortest?</a:t>
            </a:r>
          </a:p>
          <a:p>
            <a:endParaRPr lang="en-GB" sz="2400" dirty="0"/>
          </a:p>
          <a:p>
            <a:r>
              <a:rPr lang="en-GB" sz="2400" dirty="0"/>
              <a:t>G connects to D and E</a:t>
            </a:r>
          </a:p>
          <a:p>
            <a:r>
              <a:rPr lang="en-GB" sz="2400" dirty="0"/>
              <a:t>G to D difference is 12</a:t>
            </a:r>
          </a:p>
          <a:p>
            <a:r>
              <a:rPr lang="en-GB" sz="2400" dirty="0"/>
              <a:t>G to E difference is 6</a:t>
            </a:r>
          </a:p>
          <a:p>
            <a:endParaRPr lang="en-GB" sz="2400" dirty="0"/>
          </a:p>
          <a:p>
            <a:r>
              <a:rPr lang="en-GB" sz="2400" dirty="0"/>
              <a:t>So we use G and E</a:t>
            </a:r>
          </a:p>
          <a:p>
            <a:endParaRPr lang="en-GB" sz="2400" dirty="0"/>
          </a:p>
          <a:p>
            <a:r>
              <a:rPr lang="en-GB" sz="2400" dirty="0"/>
              <a:t>Then we just keep going</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4" name="Picture 3">
            <a:extLst>
              <a:ext uri="{FF2B5EF4-FFF2-40B4-BE49-F238E27FC236}">
                <a16:creationId xmlns:a16="http://schemas.microsoft.com/office/drawing/2014/main" id="{188CEBBC-DAF4-2842-8F23-64077D9CF116}"/>
              </a:ext>
            </a:extLst>
          </p:cNvPr>
          <p:cNvPicPr>
            <a:picLocks noChangeAspect="1"/>
          </p:cNvPicPr>
          <p:nvPr/>
        </p:nvPicPr>
        <p:blipFill>
          <a:blip r:embed="rId2"/>
          <a:stretch>
            <a:fillRect/>
          </a:stretch>
        </p:blipFill>
        <p:spPr>
          <a:xfrm>
            <a:off x="4253525" y="1177456"/>
            <a:ext cx="7938475" cy="3823169"/>
          </a:xfrm>
          <a:prstGeom prst="rect">
            <a:avLst/>
          </a:prstGeom>
        </p:spPr>
      </p:pic>
    </p:spTree>
    <p:extLst>
      <p:ext uri="{BB962C8B-B14F-4D97-AF65-F5344CB8AC3E}">
        <p14:creationId xmlns:p14="http://schemas.microsoft.com/office/powerpoint/2010/main" val="1738227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9E49-6BA9-BB4F-BB24-876CFE025E26}"/>
              </a:ext>
            </a:extLst>
          </p:cNvPr>
          <p:cNvSpPr>
            <a:spLocks noGrp="1"/>
          </p:cNvSpPr>
          <p:nvPr>
            <p:ph type="title"/>
          </p:nvPr>
        </p:nvSpPr>
        <p:spPr/>
        <p:txBody>
          <a:bodyPr>
            <a:normAutofit fontScale="90000"/>
          </a:bodyPr>
          <a:lstStyle/>
          <a:p>
            <a:r>
              <a:rPr lang="en-GB" dirty="0"/>
              <a:t>A* algorithm </a:t>
            </a:r>
          </a:p>
        </p:txBody>
      </p:sp>
      <p:sp>
        <p:nvSpPr>
          <p:cNvPr id="3" name="Content Placeholder 2">
            <a:extLst>
              <a:ext uri="{FF2B5EF4-FFF2-40B4-BE49-F238E27FC236}">
                <a16:creationId xmlns:a16="http://schemas.microsoft.com/office/drawing/2014/main" id="{65F4179D-8EFE-8C49-B8E9-6467A6C65CC2}"/>
              </a:ext>
            </a:extLst>
          </p:cNvPr>
          <p:cNvSpPr>
            <a:spLocks noGrp="1"/>
          </p:cNvSpPr>
          <p:nvPr>
            <p:ph idx="1"/>
          </p:nvPr>
        </p:nvSpPr>
        <p:spPr/>
        <p:txBody>
          <a:bodyPr/>
          <a:lstStyle/>
          <a:p>
            <a:r>
              <a:rPr lang="en-GB" dirty="0"/>
              <a:t>Dijkstra shows you the shortest paths but it doesn’t care about direction. So it could take you away from your destination. </a:t>
            </a:r>
          </a:p>
          <a:p>
            <a:endParaRPr lang="en-GB" dirty="0"/>
          </a:p>
          <a:p>
            <a:r>
              <a:rPr lang="en-GB" dirty="0"/>
              <a:t>This can become a problem if you have complex problems. </a:t>
            </a:r>
          </a:p>
          <a:p>
            <a:endParaRPr lang="en-GB" dirty="0"/>
          </a:p>
          <a:p>
            <a:r>
              <a:rPr lang="en-GB" dirty="0"/>
              <a:t>So then A* algorithm was made.</a:t>
            </a:r>
          </a:p>
          <a:p>
            <a:endParaRPr lang="en-GB" dirty="0"/>
          </a:p>
          <a:p>
            <a:r>
              <a:rPr lang="en-GB" dirty="0"/>
              <a:t>A* is a heuristic algorithm </a:t>
            </a:r>
          </a:p>
          <a:p>
            <a:endParaRPr lang="en-GB" dirty="0"/>
          </a:p>
          <a:p>
            <a:r>
              <a:rPr lang="en-GB" dirty="0"/>
              <a:t>Heuristic = finds a practical solution instead of a theoretical one  </a:t>
            </a:r>
          </a:p>
        </p:txBody>
      </p:sp>
    </p:spTree>
    <p:extLst>
      <p:ext uri="{BB962C8B-B14F-4D97-AF65-F5344CB8AC3E}">
        <p14:creationId xmlns:p14="http://schemas.microsoft.com/office/powerpoint/2010/main" val="230741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97E0-DD65-7B44-8C77-DF719868E3D0}"/>
              </a:ext>
            </a:extLst>
          </p:cNvPr>
          <p:cNvSpPr>
            <a:spLocks noGrp="1"/>
          </p:cNvSpPr>
          <p:nvPr>
            <p:ph type="title"/>
          </p:nvPr>
        </p:nvSpPr>
        <p:spPr/>
        <p:txBody>
          <a:bodyPr>
            <a:normAutofit fontScale="90000"/>
          </a:bodyPr>
          <a:lstStyle/>
          <a:p>
            <a:r>
              <a:rPr lang="en-GB" dirty="0"/>
              <a:t>A* Rules</a:t>
            </a:r>
          </a:p>
        </p:txBody>
      </p:sp>
      <p:sp>
        <p:nvSpPr>
          <p:cNvPr id="3" name="Content Placeholder 2">
            <a:extLst>
              <a:ext uri="{FF2B5EF4-FFF2-40B4-BE49-F238E27FC236}">
                <a16:creationId xmlns:a16="http://schemas.microsoft.com/office/drawing/2014/main" id="{A7E1F9C5-69C3-6547-B7DE-CF4349899884}"/>
              </a:ext>
            </a:extLst>
          </p:cNvPr>
          <p:cNvSpPr>
            <a:spLocks noGrp="1"/>
          </p:cNvSpPr>
          <p:nvPr>
            <p:ph idx="1"/>
          </p:nvPr>
        </p:nvSpPr>
        <p:spPr/>
        <p:txBody>
          <a:bodyPr/>
          <a:lstStyle/>
          <a:p>
            <a:r>
              <a:rPr lang="en-GB" dirty="0"/>
              <a:t>With A* we care about 4 things:</a:t>
            </a:r>
          </a:p>
          <a:p>
            <a:endParaRPr lang="en-GB" dirty="0"/>
          </a:p>
          <a:p>
            <a:r>
              <a:rPr lang="en-GB" dirty="0"/>
              <a:t>1. The heuristic value (h) this is the distance from the end node</a:t>
            </a:r>
          </a:p>
          <a:p>
            <a:r>
              <a:rPr lang="en-GB" dirty="0"/>
              <a:t>2. The movement cost (g)</a:t>
            </a:r>
          </a:p>
          <a:p>
            <a:r>
              <a:rPr lang="en-GB" dirty="0"/>
              <a:t>3. The final cost (f) heuristic value (h) + the movement cost (g) = (f)</a:t>
            </a:r>
          </a:p>
          <a:p>
            <a:r>
              <a:rPr lang="en-GB" dirty="0"/>
              <a:t>4. The previous node (n)</a:t>
            </a:r>
          </a:p>
          <a:p>
            <a:endParaRPr lang="en-GB" dirty="0"/>
          </a:p>
          <a:p>
            <a:endParaRPr lang="en-GB" dirty="0"/>
          </a:p>
        </p:txBody>
      </p:sp>
    </p:spTree>
    <p:extLst>
      <p:ext uri="{BB962C8B-B14F-4D97-AF65-F5344CB8AC3E}">
        <p14:creationId xmlns:p14="http://schemas.microsoft.com/office/powerpoint/2010/main" val="1744720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5811-B23B-6945-B357-FC17E650D0D2}"/>
              </a:ext>
            </a:extLst>
          </p:cNvPr>
          <p:cNvSpPr>
            <a:spLocks noGrp="1"/>
          </p:cNvSpPr>
          <p:nvPr>
            <p:ph type="title"/>
          </p:nvPr>
        </p:nvSpPr>
        <p:spPr/>
        <p:txBody>
          <a:bodyPr>
            <a:normAutofit fontScale="90000"/>
          </a:bodyPr>
          <a:lstStyle/>
          <a:p>
            <a:r>
              <a:rPr lang="en-GB" dirty="0"/>
              <a:t>A* Example</a:t>
            </a:r>
          </a:p>
        </p:txBody>
      </p:sp>
      <p:sp>
        <p:nvSpPr>
          <p:cNvPr id="6" name="Content Placeholder 5">
            <a:extLst>
              <a:ext uri="{FF2B5EF4-FFF2-40B4-BE49-F238E27FC236}">
                <a16:creationId xmlns:a16="http://schemas.microsoft.com/office/drawing/2014/main" id="{435CCD05-6494-034F-B264-9F2F6C1AA7C8}"/>
              </a:ext>
            </a:extLst>
          </p:cNvPr>
          <p:cNvSpPr>
            <a:spLocks noGrp="1"/>
          </p:cNvSpPr>
          <p:nvPr>
            <p:ph idx="1"/>
          </p:nvPr>
        </p:nvSpPr>
        <p:spPr/>
        <p:txBody>
          <a:bodyPr/>
          <a:lstStyle/>
          <a:p>
            <a:r>
              <a:rPr lang="en-GB" dirty="0"/>
              <a:t>Lets have a grid, we want to get from A to Z</a:t>
            </a:r>
          </a:p>
        </p:txBody>
      </p:sp>
      <p:sp>
        <p:nvSpPr>
          <p:cNvPr id="158" name="Rectangle 157">
            <a:extLst>
              <a:ext uri="{FF2B5EF4-FFF2-40B4-BE49-F238E27FC236}">
                <a16:creationId xmlns:a16="http://schemas.microsoft.com/office/drawing/2014/main" id="{FCED1AFD-962F-AD43-ABC4-AA2C3858346C}"/>
              </a:ext>
            </a:extLst>
          </p:cNvPr>
          <p:cNvSpPr/>
          <p:nvPr/>
        </p:nvSpPr>
        <p:spPr>
          <a:xfrm>
            <a:off x="149967" y="16001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A</a:t>
            </a:r>
            <a:endParaRPr lang="en-GB" sz="2800" dirty="0">
              <a:solidFill>
                <a:schemeClr val="tx1"/>
              </a:solidFill>
            </a:endParaRPr>
          </a:p>
        </p:txBody>
      </p:sp>
      <p:sp>
        <p:nvSpPr>
          <p:cNvPr id="161" name="Rectangle 160">
            <a:extLst>
              <a:ext uri="{FF2B5EF4-FFF2-40B4-BE49-F238E27FC236}">
                <a16:creationId xmlns:a16="http://schemas.microsoft.com/office/drawing/2014/main" id="{CF752B68-EB3E-BF4B-9903-746EA6966014}"/>
              </a:ext>
            </a:extLst>
          </p:cNvPr>
          <p:cNvSpPr/>
          <p:nvPr/>
        </p:nvSpPr>
        <p:spPr>
          <a:xfrm>
            <a:off x="1448787" y="1600195"/>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2" name="Rectangle 161">
            <a:extLst>
              <a:ext uri="{FF2B5EF4-FFF2-40B4-BE49-F238E27FC236}">
                <a16:creationId xmlns:a16="http://schemas.microsoft.com/office/drawing/2014/main" id="{F51818AA-3808-0F4A-B808-AA89C1C86D6B}"/>
              </a:ext>
            </a:extLst>
          </p:cNvPr>
          <p:cNvSpPr/>
          <p:nvPr/>
        </p:nvSpPr>
        <p:spPr>
          <a:xfrm>
            <a:off x="2727444" y="1600194"/>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3" name="Rectangle 162">
            <a:extLst>
              <a:ext uri="{FF2B5EF4-FFF2-40B4-BE49-F238E27FC236}">
                <a16:creationId xmlns:a16="http://schemas.microsoft.com/office/drawing/2014/main" id="{FAB7C3A5-0F68-EF41-BE14-FBC158B18969}"/>
              </a:ext>
            </a:extLst>
          </p:cNvPr>
          <p:cNvSpPr/>
          <p:nvPr/>
        </p:nvSpPr>
        <p:spPr>
          <a:xfrm>
            <a:off x="4006101" y="1600194"/>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4" name="Rectangle 163">
            <a:extLst>
              <a:ext uri="{FF2B5EF4-FFF2-40B4-BE49-F238E27FC236}">
                <a16:creationId xmlns:a16="http://schemas.microsoft.com/office/drawing/2014/main" id="{AFCD42C6-9547-514F-8B5C-F94D056E11A7}"/>
              </a:ext>
            </a:extLst>
          </p:cNvPr>
          <p:cNvSpPr/>
          <p:nvPr/>
        </p:nvSpPr>
        <p:spPr>
          <a:xfrm>
            <a:off x="5304921" y="160019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5" name="Rectangle 164">
            <a:extLst>
              <a:ext uri="{FF2B5EF4-FFF2-40B4-BE49-F238E27FC236}">
                <a16:creationId xmlns:a16="http://schemas.microsoft.com/office/drawing/2014/main" id="{0323E1CE-111D-F140-9BE8-A010CB69AE5B}"/>
              </a:ext>
            </a:extLst>
          </p:cNvPr>
          <p:cNvSpPr/>
          <p:nvPr/>
        </p:nvSpPr>
        <p:spPr>
          <a:xfrm>
            <a:off x="6563415" y="160019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6" name="Rectangle 165">
            <a:extLst>
              <a:ext uri="{FF2B5EF4-FFF2-40B4-BE49-F238E27FC236}">
                <a16:creationId xmlns:a16="http://schemas.microsoft.com/office/drawing/2014/main" id="{6B315C8A-7DA4-D043-A8AD-1A507F30DD8F}"/>
              </a:ext>
            </a:extLst>
          </p:cNvPr>
          <p:cNvSpPr/>
          <p:nvPr/>
        </p:nvSpPr>
        <p:spPr>
          <a:xfrm>
            <a:off x="149967" y="322897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7" name="Rectangle 166">
            <a:extLst>
              <a:ext uri="{FF2B5EF4-FFF2-40B4-BE49-F238E27FC236}">
                <a16:creationId xmlns:a16="http://schemas.microsoft.com/office/drawing/2014/main" id="{281B0757-2D16-2F47-8CC4-891DC350198D}"/>
              </a:ext>
            </a:extLst>
          </p:cNvPr>
          <p:cNvSpPr/>
          <p:nvPr/>
        </p:nvSpPr>
        <p:spPr>
          <a:xfrm>
            <a:off x="1448787" y="3228970"/>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8" name="Rectangle 167">
            <a:extLst>
              <a:ext uri="{FF2B5EF4-FFF2-40B4-BE49-F238E27FC236}">
                <a16:creationId xmlns:a16="http://schemas.microsoft.com/office/drawing/2014/main" id="{EFE1F385-47E0-6843-8AFF-5D9DDA234BC9}"/>
              </a:ext>
            </a:extLst>
          </p:cNvPr>
          <p:cNvSpPr/>
          <p:nvPr/>
        </p:nvSpPr>
        <p:spPr>
          <a:xfrm>
            <a:off x="2727444" y="322896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9" name="Rectangle 168">
            <a:extLst>
              <a:ext uri="{FF2B5EF4-FFF2-40B4-BE49-F238E27FC236}">
                <a16:creationId xmlns:a16="http://schemas.microsoft.com/office/drawing/2014/main" id="{4493AA90-9A67-0D4F-8A12-BDC08EF2FBB1}"/>
              </a:ext>
            </a:extLst>
          </p:cNvPr>
          <p:cNvSpPr/>
          <p:nvPr/>
        </p:nvSpPr>
        <p:spPr>
          <a:xfrm>
            <a:off x="4006101" y="322896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0" name="Rectangle 169">
            <a:extLst>
              <a:ext uri="{FF2B5EF4-FFF2-40B4-BE49-F238E27FC236}">
                <a16:creationId xmlns:a16="http://schemas.microsoft.com/office/drawing/2014/main" id="{CFF5175E-BEC8-A344-8534-F7FAC1401FF2}"/>
              </a:ext>
            </a:extLst>
          </p:cNvPr>
          <p:cNvSpPr/>
          <p:nvPr/>
        </p:nvSpPr>
        <p:spPr>
          <a:xfrm>
            <a:off x="5304921" y="3228968"/>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1" name="Rectangle 170">
            <a:extLst>
              <a:ext uri="{FF2B5EF4-FFF2-40B4-BE49-F238E27FC236}">
                <a16:creationId xmlns:a16="http://schemas.microsoft.com/office/drawing/2014/main" id="{B3B0D5CF-6231-6F4E-BA58-C6CFF565FB0A}"/>
              </a:ext>
            </a:extLst>
          </p:cNvPr>
          <p:cNvSpPr/>
          <p:nvPr/>
        </p:nvSpPr>
        <p:spPr>
          <a:xfrm>
            <a:off x="6563415" y="3228968"/>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2" name="Rectangle 171">
            <a:extLst>
              <a:ext uri="{FF2B5EF4-FFF2-40B4-BE49-F238E27FC236}">
                <a16:creationId xmlns:a16="http://schemas.microsoft.com/office/drawing/2014/main" id="{8A40BD53-6ACE-E14D-92D9-F13CF9A88F7D}"/>
              </a:ext>
            </a:extLst>
          </p:cNvPr>
          <p:cNvSpPr/>
          <p:nvPr/>
        </p:nvSpPr>
        <p:spPr>
          <a:xfrm>
            <a:off x="149967" y="485774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3" name="Rectangle 172">
            <a:extLst>
              <a:ext uri="{FF2B5EF4-FFF2-40B4-BE49-F238E27FC236}">
                <a16:creationId xmlns:a16="http://schemas.microsoft.com/office/drawing/2014/main" id="{9A8457FA-35F2-DD4C-8CDB-1E55DAC4CC83}"/>
              </a:ext>
            </a:extLst>
          </p:cNvPr>
          <p:cNvSpPr/>
          <p:nvPr/>
        </p:nvSpPr>
        <p:spPr>
          <a:xfrm>
            <a:off x="1448787" y="4857742"/>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4" name="Rectangle 173">
            <a:extLst>
              <a:ext uri="{FF2B5EF4-FFF2-40B4-BE49-F238E27FC236}">
                <a16:creationId xmlns:a16="http://schemas.microsoft.com/office/drawing/2014/main" id="{C0B35A0B-1A5F-804E-9D8E-7B2A5DDC4590}"/>
              </a:ext>
            </a:extLst>
          </p:cNvPr>
          <p:cNvSpPr/>
          <p:nvPr/>
        </p:nvSpPr>
        <p:spPr>
          <a:xfrm>
            <a:off x="2727444" y="485774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5" name="Rectangle 174">
            <a:extLst>
              <a:ext uri="{FF2B5EF4-FFF2-40B4-BE49-F238E27FC236}">
                <a16:creationId xmlns:a16="http://schemas.microsoft.com/office/drawing/2014/main" id="{6DD88461-A7B5-264A-BA23-0BC98BBF2B84}"/>
              </a:ext>
            </a:extLst>
          </p:cNvPr>
          <p:cNvSpPr/>
          <p:nvPr/>
        </p:nvSpPr>
        <p:spPr>
          <a:xfrm>
            <a:off x="4006101" y="485774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6" name="Rectangle 175">
            <a:extLst>
              <a:ext uri="{FF2B5EF4-FFF2-40B4-BE49-F238E27FC236}">
                <a16:creationId xmlns:a16="http://schemas.microsoft.com/office/drawing/2014/main" id="{EB604F32-4E64-8F4F-BC3B-733FEAE8EB48}"/>
              </a:ext>
            </a:extLst>
          </p:cNvPr>
          <p:cNvSpPr/>
          <p:nvPr/>
        </p:nvSpPr>
        <p:spPr>
          <a:xfrm>
            <a:off x="5304921" y="4857740"/>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7" name="Rectangle 176">
            <a:extLst>
              <a:ext uri="{FF2B5EF4-FFF2-40B4-BE49-F238E27FC236}">
                <a16:creationId xmlns:a16="http://schemas.microsoft.com/office/drawing/2014/main" id="{668FCF22-4A8C-0A47-B601-128CCB354CF4}"/>
              </a:ext>
            </a:extLst>
          </p:cNvPr>
          <p:cNvSpPr/>
          <p:nvPr/>
        </p:nvSpPr>
        <p:spPr>
          <a:xfrm>
            <a:off x="6563415" y="4857740"/>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Z</a:t>
            </a:r>
            <a:r>
              <a:rPr lang="en-GB" sz="2800" b="1" dirty="0">
                <a:solidFill>
                  <a:sysClr val="windowText" lastClr="000000"/>
                </a:solidFill>
              </a:rPr>
              <a:t> </a:t>
            </a:r>
          </a:p>
        </p:txBody>
      </p:sp>
    </p:spTree>
    <p:extLst>
      <p:ext uri="{BB962C8B-B14F-4D97-AF65-F5344CB8AC3E}">
        <p14:creationId xmlns:p14="http://schemas.microsoft.com/office/powerpoint/2010/main" val="131797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5811-B23B-6945-B357-FC17E650D0D2}"/>
              </a:ext>
            </a:extLst>
          </p:cNvPr>
          <p:cNvSpPr>
            <a:spLocks noGrp="1"/>
          </p:cNvSpPr>
          <p:nvPr>
            <p:ph type="title"/>
          </p:nvPr>
        </p:nvSpPr>
        <p:spPr/>
        <p:txBody>
          <a:bodyPr>
            <a:normAutofit fontScale="90000"/>
          </a:bodyPr>
          <a:lstStyle/>
          <a:p>
            <a:r>
              <a:rPr lang="en-GB" dirty="0"/>
              <a:t>A* Example</a:t>
            </a:r>
          </a:p>
        </p:txBody>
      </p:sp>
      <p:sp>
        <p:nvSpPr>
          <p:cNvPr id="6" name="Content Placeholder 5">
            <a:extLst>
              <a:ext uri="{FF2B5EF4-FFF2-40B4-BE49-F238E27FC236}">
                <a16:creationId xmlns:a16="http://schemas.microsoft.com/office/drawing/2014/main" id="{435CCD05-6494-034F-B264-9F2F6C1AA7C8}"/>
              </a:ext>
            </a:extLst>
          </p:cNvPr>
          <p:cNvSpPr>
            <a:spLocks noGrp="1"/>
          </p:cNvSpPr>
          <p:nvPr>
            <p:ph idx="1"/>
          </p:nvPr>
        </p:nvSpPr>
        <p:spPr/>
        <p:txBody>
          <a:bodyPr/>
          <a:lstStyle/>
          <a:p>
            <a:r>
              <a:rPr lang="en-GB" dirty="0"/>
              <a:t>The first we need to do is work out the heuristic value. The distance from Z. How many squares from A to Z. We have a few ways to route this.</a:t>
            </a:r>
          </a:p>
        </p:txBody>
      </p:sp>
      <p:sp>
        <p:nvSpPr>
          <p:cNvPr id="158" name="Rectangle 157">
            <a:extLst>
              <a:ext uri="{FF2B5EF4-FFF2-40B4-BE49-F238E27FC236}">
                <a16:creationId xmlns:a16="http://schemas.microsoft.com/office/drawing/2014/main" id="{FCED1AFD-962F-AD43-ABC4-AA2C3858346C}"/>
              </a:ext>
            </a:extLst>
          </p:cNvPr>
          <p:cNvSpPr/>
          <p:nvPr/>
        </p:nvSpPr>
        <p:spPr>
          <a:xfrm>
            <a:off x="149967" y="16001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A</a:t>
            </a:r>
            <a:endParaRPr lang="en-GB" sz="2800" dirty="0">
              <a:solidFill>
                <a:schemeClr val="tx1"/>
              </a:solidFill>
            </a:endParaRPr>
          </a:p>
        </p:txBody>
      </p:sp>
      <p:sp>
        <p:nvSpPr>
          <p:cNvPr id="161" name="Rectangle 160">
            <a:extLst>
              <a:ext uri="{FF2B5EF4-FFF2-40B4-BE49-F238E27FC236}">
                <a16:creationId xmlns:a16="http://schemas.microsoft.com/office/drawing/2014/main" id="{CF752B68-EB3E-BF4B-9903-746EA6966014}"/>
              </a:ext>
            </a:extLst>
          </p:cNvPr>
          <p:cNvSpPr/>
          <p:nvPr/>
        </p:nvSpPr>
        <p:spPr>
          <a:xfrm>
            <a:off x="1448787" y="1600195"/>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2" name="Rectangle 161">
            <a:extLst>
              <a:ext uri="{FF2B5EF4-FFF2-40B4-BE49-F238E27FC236}">
                <a16:creationId xmlns:a16="http://schemas.microsoft.com/office/drawing/2014/main" id="{F51818AA-3808-0F4A-B808-AA89C1C86D6B}"/>
              </a:ext>
            </a:extLst>
          </p:cNvPr>
          <p:cNvSpPr/>
          <p:nvPr/>
        </p:nvSpPr>
        <p:spPr>
          <a:xfrm>
            <a:off x="2727444" y="1600194"/>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3" name="Rectangle 162">
            <a:extLst>
              <a:ext uri="{FF2B5EF4-FFF2-40B4-BE49-F238E27FC236}">
                <a16:creationId xmlns:a16="http://schemas.microsoft.com/office/drawing/2014/main" id="{FAB7C3A5-0F68-EF41-BE14-FBC158B18969}"/>
              </a:ext>
            </a:extLst>
          </p:cNvPr>
          <p:cNvSpPr/>
          <p:nvPr/>
        </p:nvSpPr>
        <p:spPr>
          <a:xfrm>
            <a:off x="4006101" y="1600194"/>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4" name="Rectangle 163">
            <a:extLst>
              <a:ext uri="{FF2B5EF4-FFF2-40B4-BE49-F238E27FC236}">
                <a16:creationId xmlns:a16="http://schemas.microsoft.com/office/drawing/2014/main" id="{AFCD42C6-9547-514F-8B5C-F94D056E11A7}"/>
              </a:ext>
            </a:extLst>
          </p:cNvPr>
          <p:cNvSpPr/>
          <p:nvPr/>
        </p:nvSpPr>
        <p:spPr>
          <a:xfrm>
            <a:off x="5304921" y="160019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5" name="Rectangle 164">
            <a:extLst>
              <a:ext uri="{FF2B5EF4-FFF2-40B4-BE49-F238E27FC236}">
                <a16:creationId xmlns:a16="http://schemas.microsoft.com/office/drawing/2014/main" id="{0323E1CE-111D-F140-9BE8-A010CB69AE5B}"/>
              </a:ext>
            </a:extLst>
          </p:cNvPr>
          <p:cNvSpPr/>
          <p:nvPr/>
        </p:nvSpPr>
        <p:spPr>
          <a:xfrm>
            <a:off x="6563415" y="160019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6" name="Rectangle 165">
            <a:extLst>
              <a:ext uri="{FF2B5EF4-FFF2-40B4-BE49-F238E27FC236}">
                <a16:creationId xmlns:a16="http://schemas.microsoft.com/office/drawing/2014/main" id="{6B315C8A-7DA4-D043-A8AD-1A507F30DD8F}"/>
              </a:ext>
            </a:extLst>
          </p:cNvPr>
          <p:cNvSpPr/>
          <p:nvPr/>
        </p:nvSpPr>
        <p:spPr>
          <a:xfrm>
            <a:off x="149967" y="322897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7" name="Rectangle 166">
            <a:extLst>
              <a:ext uri="{FF2B5EF4-FFF2-40B4-BE49-F238E27FC236}">
                <a16:creationId xmlns:a16="http://schemas.microsoft.com/office/drawing/2014/main" id="{281B0757-2D16-2F47-8CC4-891DC350198D}"/>
              </a:ext>
            </a:extLst>
          </p:cNvPr>
          <p:cNvSpPr/>
          <p:nvPr/>
        </p:nvSpPr>
        <p:spPr>
          <a:xfrm>
            <a:off x="1448787" y="3228970"/>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8" name="Rectangle 167">
            <a:extLst>
              <a:ext uri="{FF2B5EF4-FFF2-40B4-BE49-F238E27FC236}">
                <a16:creationId xmlns:a16="http://schemas.microsoft.com/office/drawing/2014/main" id="{EFE1F385-47E0-6843-8AFF-5D9DDA234BC9}"/>
              </a:ext>
            </a:extLst>
          </p:cNvPr>
          <p:cNvSpPr/>
          <p:nvPr/>
        </p:nvSpPr>
        <p:spPr>
          <a:xfrm>
            <a:off x="2727444" y="322896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9" name="Rectangle 168">
            <a:extLst>
              <a:ext uri="{FF2B5EF4-FFF2-40B4-BE49-F238E27FC236}">
                <a16:creationId xmlns:a16="http://schemas.microsoft.com/office/drawing/2014/main" id="{4493AA90-9A67-0D4F-8A12-BDC08EF2FBB1}"/>
              </a:ext>
            </a:extLst>
          </p:cNvPr>
          <p:cNvSpPr/>
          <p:nvPr/>
        </p:nvSpPr>
        <p:spPr>
          <a:xfrm>
            <a:off x="4006101" y="322896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0" name="Rectangle 169">
            <a:extLst>
              <a:ext uri="{FF2B5EF4-FFF2-40B4-BE49-F238E27FC236}">
                <a16:creationId xmlns:a16="http://schemas.microsoft.com/office/drawing/2014/main" id="{CFF5175E-BEC8-A344-8534-F7FAC1401FF2}"/>
              </a:ext>
            </a:extLst>
          </p:cNvPr>
          <p:cNvSpPr/>
          <p:nvPr/>
        </p:nvSpPr>
        <p:spPr>
          <a:xfrm>
            <a:off x="5304921" y="3228968"/>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1" name="Rectangle 170">
            <a:extLst>
              <a:ext uri="{FF2B5EF4-FFF2-40B4-BE49-F238E27FC236}">
                <a16:creationId xmlns:a16="http://schemas.microsoft.com/office/drawing/2014/main" id="{B3B0D5CF-6231-6F4E-BA58-C6CFF565FB0A}"/>
              </a:ext>
            </a:extLst>
          </p:cNvPr>
          <p:cNvSpPr/>
          <p:nvPr/>
        </p:nvSpPr>
        <p:spPr>
          <a:xfrm>
            <a:off x="6563415" y="3228968"/>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2" name="Rectangle 171">
            <a:extLst>
              <a:ext uri="{FF2B5EF4-FFF2-40B4-BE49-F238E27FC236}">
                <a16:creationId xmlns:a16="http://schemas.microsoft.com/office/drawing/2014/main" id="{8A40BD53-6ACE-E14D-92D9-F13CF9A88F7D}"/>
              </a:ext>
            </a:extLst>
          </p:cNvPr>
          <p:cNvSpPr/>
          <p:nvPr/>
        </p:nvSpPr>
        <p:spPr>
          <a:xfrm>
            <a:off x="149967" y="485774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3" name="Rectangle 172">
            <a:extLst>
              <a:ext uri="{FF2B5EF4-FFF2-40B4-BE49-F238E27FC236}">
                <a16:creationId xmlns:a16="http://schemas.microsoft.com/office/drawing/2014/main" id="{9A8457FA-35F2-DD4C-8CDB-1E55DAC4CC83}"/>
              </a:ext>
            </a:extLst>
          </p:cNvPr>
          <p:cNvSpPr/>
          <p:nvPr/>
        </p:nvSpPr>
        <p:spPr>
          <a:xfrm>
            <a:off x="1448787" y="4857742"/>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4" name="Rectangle 173">
            <a:extLst>
              <a:ext uri="{FF2B5EF4-FFF2-40B4-BE49-F238E27FC236}">
                <a16:creationId xmlns:a16="http://schemas.microsoft.com/office/drawing/2014/main" id="{C0B35A0B-1A5F-804E-9D8E-7B2A5DDC4590}"/>
              </a:ext>
            </a:extLst>
          </p:cNvPr>
          <p:cNvSpPr/>
          <p:nvPr/>
        </p:nvSpPr>
        <p:spPr>
          <a:xfrm>
            <a:off x="2727444" y="485774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5" name="Rectangle 174">
            <a:extLst>
              <a:ext uri="{FF2B5EF4-FFF2-40B4-BE49-F238E27FC236}">
                <a16:creationId xmlns:a16="http://schemas.microsoft.com/office/drawing/2014/main" id="{6DD88461-A7B5-264A-BA23-0BC98BBF2B84}"/>
              </a:ext>
            </a:extLst>
          </p:cNvPr>
          <p:cNvSpPr/>
          <p:nvPr/>
        </p:nvSpPr>
        <p:spPr>
          <a:xfrm>
            <a:off x="4006101" y="485774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6" name="Rectangle 175">
            <a:extLst>
              <a:ext uri="{FF2B5EF4-FFF2-40B4-BE49-F238E27FC236}">
                <a16:creationId xmlns:a16="http://schemas.microsoft.com/office/drawing/2014/main" id="{EB604F32-4E64-8F4F-BC3B-733FEAE8EB48}"/>
              </a:ext>
            </a:extLst>
          </p:cNvPr>
          <p:cNvSpPr/>
          <p:nvPr/>
        </p:nvSpPr>
        <p:spPr>
          <a:xfrm>
            <a:off x="5304921" y="4857740"/>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7" name="Rectangle 176">
            <a:extLst>
              <a:ext uri="{FF2B5EF4-FFF2-40B4-BE49-F238E27FC236}">
                <a16:creationId xmlns:a16="http://schemas.microsoft.com/office/drawing/2014/main" id="{668FCF22-4A8C-0A47-B601-128CCB354CF4}"/>
              </a:ext>
            </a:extLst>
          </p:cNvPr>
          <p:cNvSpPr/>
          <p:nvPr/>
        </p:nvSpPr>
        <p:spPr>
          <a:xfrm>
            <a:off x="6563415" y="4857740"/>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Z</a:t>
            </a:r>
            <a:r>
              <a:rPr lang="en-GB" sz="2800" b="1" dirty="0">
                <a:solidFill>
                  <a:sysClr val="windowText" lastClr="000000"/>
                </a:solidFill>
              </a:rPr>
              <a:t> </a:t>
            </a:r>
          </a:p>
        </p:txBody>
      </p:sp>
    </p:spTree>
    <p:extLst>
      <p:ext uri="{BB962C8B-B14F-4D97-AF65-F5344CB8AC3E}">
        <p14:creationId xmlns:p14="http://schemas.microsoft.com/office/powerpoint/2010/main" val="129605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161"/>
                                        </p:tgtEl>
                                        <p:attrNameLst>
                                          <p:attrName>fillcolor</p:attrName>
                                        </p:attrNameLst>
                                      </p:cBhvr>
                                      <p:to>
                                        <a:schemeClr val="folHlink"/>
                                      </p:to>
                                    </p:animClr>
                                    <p:set>
                                      <p:cBhvr>
                                        <p:cTn id="7" dur="1000" fill="hold"/>
                                        <p:tgtEl>
                                          <p:spTgt spid="161"/>
                                        </p:tgtEl>
                                        <p:attrNameLst>
                                          <p:attrName>fill.type</p:attrName>
                                        </p:attrNameLst>
                                      </p:cBhvr>
                                      <p:to>
                                        <p:strVal val="solid"/>
                                      </p:to>
                                    </p:set>
                                    <p:set>
                                      <p:cBhvr>
                                        <p:cTn id="8" dur="1000" fill="hold"/>
                                        <p:tgtEl>
                                          <p:spTgt spid="16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1000" fill="hold"/>
                                        <p:tgtEl>
                                          <p:spTgt spid="162"/>
                                        </p:tgtEl>
                                        <p:attrNameLst>
                                          <p:attrName>fillcolor</p:attrName>
                                        </p:attrNameLst>
                                      </p:cBhvr>
                                      <p:to>
                                        <a:schemeClr val="folHlink"/>
                                      </p:to>
                                    </p:animClr>
                                    <p:set>
                                      <p:cBhvr>
                                        <p:cTn id="13" dur="1000" fill="hold"/>
                                        <p:tgtEl>
                                          <p:spTgt spid="162"/>
                                        </p:tgtEl>
                                        <p:attrNameLst>
                                          <p:attrName>fill.type</p:attrName>
                                        </p:attrNameLst>
                                      </p:cBhvr>
                                      <p:to>
                                        <p:strVal val="solid"/>
                                      </p:to>
                                    </p:set>
                                    <p:set>
                                      <p:cBhvr>
                                        <p:cTn id="14" dur="1000" fill="hold"/>
                                        <p:tgtEl>
                                          <p:spTgt spid="162"/>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163"/>
                                        </p:tgtEl>
                                        <p:attrNameLst>
                                          <p:attrName>fillcolor</p:attrName>
                                        </p:attrNameLst>
                                      </p:cBhvr>
                                      <p:to>
                                        <a:schemeClr val="folHlink"/>
                                      </p:to>
                                    </p:animClr>
                                    <p:set>
                                      <p:cBhvr>
                                        <p:cTn id="19" dur="1000" fill="hold"/>
                                        <p:tgtEl>
                                          <p:spTgt spid="163"/>
                                        </p:tgtEl>
                                        <p:attrNameLst>
                                          <p:attrName>fill.type</p:attrName>
                                        </p:attrNameLst>
                                      </p:cBhvr>
                                      <p:to>
                                        <p:strVal val="solid"/>
                                      </p:to>
                                    </p:set>
                                    <p:set>
                                      <p:cBhvr>
                                        <p:cTn id="20" dur="1000" fill="hold"/>
                                        <p:tgtEl>
                                          <p:spTgt spid="163"/>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1000" fill="hold"/>
                                        <p:tgtEl>
                                          <p:spTgt spid="164"/>
                                        </p:tgtEl>
                                        <p:attrNameLst>
                                          <p:attrName>fillcolor</p:attrName>
                                        </p:attrNameLst>
                                      </p:cBhvr>
                                      <p:to>
                                        <a:schemeClr val="folHlink"/>
                                      </p:to>
                                    </p:animClr>
                                    <p:set>
                                      <p:cBhvr>
                                        <p:cTn id="25" dur="1000" fill="hold"/>
                                        <p:tgtEl>
                                          <p:spTgt spid="164"/>
                                        </p:tgtEl>
                                        <p:attrNameLst>
                                          <p:attrName>fill.type</p:attrName>
                                        </p:attrNameLst>
                                      </p:cBhvr>
                                      <p:to>
                                        <p:strVal val="solid"/>
                                      </p:to>
                                    </p:set>
                                    <p:set>
                                      <p:cBhvr>
                                        <p:cTn id="26" dur="1000" fill="hold"/>
                                        <p:tgtEl>
                                          <p:spTgt spid="164"/>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1000" fill="hold"/>
                                        <p:tgtEl>
                                          <p:spTgt spid="165"/>
                                        </p:tgtEl>
                                        <p:attrNameLst>
                                          <p:attrName>fillcolor</p:attrName>
                                        </p:attrNameLst>
                                      </p:cBhvr>
                                      <p:to>
                                        <a:schemeClr val="folHlink"/>
                                      </p:to>
                                    </p:animClr>
                                    <p:set>
                                      <p:cBhvr>
                                        <p:cTn id="31" dur="1000" fill="hold"/>
                                        <p:tgtEl>
                                          <p:spTgt spid="165"/>
                                        </p:tgtEl>
                                        <p:attrNameLst>
                                          <p:attrName>fill.type</p:attrName>
                                        </p:attrNameLst>
                                      </p:cBhvr>
                                      <p:to>
                                        <p:strVal val="solid"/>
                                      </p:to>
                                    </p:set>
                                    <p:set>
                                      <p:cBhvr>
                                        <p:cTn id="32" dur="1000" fill="hold"/>
                                        <p:tgtEl>
                                          <p:spTgt spid="165"/>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1000" fill="hold"/>
                                        <p:tgtEl>
                                          <p:spTgt spid="171"/>
                                        </p:tgtEl>
                                        <p:attrNameLst>
                                          <p:attrName>fillcolor</p:attrName>
                                        </p:attrNameLst>
                                      </p:cBhvr>
                                      <p:to>
                                        <a:schemeClr val="folHlink"/>
                                      </p:to>
                                    </p:animClr>
                                    <p:set>
                                      <p:cBhvr>
                                        <p:cTn id="37" dur="1000" fill="hold"/>
                                        <p:tgtEl>
                                          <p:spTgt spid="171"/>
                                        </p:tgtEl>
                                        <p:attrNameLst>
                                          <p:attrName>fill.type</p:attrName>
                                        </p:attrNameLst>
                                      </p:cBhvr>
                                      <p:to>
                                        <p:strVal val="solid"/>
                                      </p:to>
                                    </p:set>
                                    <p:set>
                                      <p:cBhvr>
                                        <p:cTn id="38" dur="1000" fill="hold"/>
                                        <p:tgtEl>
                                          <p:spTgt spid="171"/>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1000" fill="hold"/>
                                        <p:tgtEl>
                                          <p:spTgt spid="177"/>
                                        </p:tgtEl>
                                        <p:attrNameLst>
                                          <p:attrName>fillcolor</p:attrName>
                                        </p:attrNameLst>
                                      </p:cBhvr>
                                      <p:to>
                                        <a:schemeClr val="folHlink"/>
                                      </p:to>
                                    </p:animClr>
                                    <p:set>
                                      <p:cBhvr>
                                        <p:cTn id="43" dur="1000" fill="hold"/>
                                        <p:tgtEl>
                                          <p:spTgt spid="177"/>
                                        </p:tgtEl>
                                        <p:attrNameLst>
                                          <p:attrName>fill.type</p:attrName>
                                        </p:attrNameLst>
                                      </p:cBhvr>
                                      <p:to>
                                        <p:strVal val="solid"/>
                                      </p:to>
                                    </p:set>
                                    <p:set>
                                      <p:cBhvr>
                                        <p:cTn id="44" dur="1000" fill="hold"/>
                                        <p:tgtEl>
                                          <p:spTgt spid="177"/>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mph" presetSubtype="2" fill="hold" nodeType="clickEffect">
                                  <p:stCondLst>
                                    <p:cond delay="0"/>
                                  </p:stCondLst>
                                  <p:childTnLst>
                                    <p:animClr clrSpc="rgb" dir="cw">
                                      <p:cBhvr>
                                        <p:cTn id="48" dur="2000" fill="hold"/>
                                        <p:tgtEl>
                                          <p:spTgt spid="166"/>
                                        </p:tgtEl>
                                        <p:attrNameLst>
                                          <p:attrName>fillcolor</p:attrName>
                                        </p:attrNameLst>
                                      </p:cBhvr>
                                      <p:to>
                                        <a:schemeClr val="accent2"/>
                                      </p:to>
                                    </p:animClr>
                                    <p:set>
                                      <p:cBhvr>
                                        <p:cTn id="49" dur="2000" fill="hold"/>
                                        <p:tgtEl>
                                          <p:spTgt spid="166"/>
                                        </p:tgtEl>
                                        <p:attrNameLst>
                                          <p:attrName>fill.type</p:attrName>
                                        </p:attrNameLst>
                                      </p:cBhvr>
                                      <p:to>
                                        <p:strVal val="solid"/>
                                      </p:to>
                                    </p:set>
                                    <p:set>
                                      <p:cBhvr>
                                        <p:cTn id="50" dur="2000" fill="hold"/>
                                        <p:tgtEl>
                                          <p:spTgt spid="166"/>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2000" fill="hold"/>
                                        <p:tgtEl>
                                          <p:spTgt spid="167"/>
                                        </p:tgtEl>
                                        <p:attrNameLst>
                                          <p:attrName>fillcolor</p:attrName>
                                        </p:attrNameLst>
                                      </p:cBhvr>
                                      <p:to>
                                        <a:schemeClr val="accent2"/>
                                      </p:to>
                                    </p:animClr>
                                    <p:set>
                                      <p:cBhvr>
                                        <p:cTn id="55" dur="2000" fill="hold"/>
                                        <p:tgtEl>
                                          <p:spTgt spid="167"/>
                                        </p:tgtEl>
                                        <p:attrNameLst>
                                          <p:attrName>fill.type</p:attrName>
                                        </p:attrNameLst>
                                      </p:cBhvr>
                                      <p:to>
                                        <p:strVal val="solid"/>
                                      </p:to>
                                    </p:set>
                                    <p:set>
                                      <p:cBhvr>
                                        <p:cTn id="56" dur="2000" fill="hold"/>
                                        <p:tgtEl>
                                          <p:spTgt spid="167"/>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mph" presetSubtype="2" fill="hold" nodeType="clickEffect">
                                  <p:stCondLst>
                                    <p:cond delay="0"/>
                                  </p:stCondLst>
                                  <p:childTnLst>
                                    <p:animClr clrSpc="rgb" dir="cw">
                                      <p:cBhvr>
                                        <p:cTn id="60" dur="2000" fill="hold"/>
                                        <p:tgtEl>
                                          <p:spTgt spid="168"/>
                                        </p:tgtEl>
                                        <p:attrNameLst>
                                          <p:attrName>fillcolor</p:attrName>
                                        </p:attrNameLst>
                                      </p:cBhvr>
                                      <p:to>
                                        <a:schemeClr val="accent2"/>
                                      </p:to>
                                    </p:animClr>
                                    <p:set>
                                      <p:cBhvr>
                                        <p:cTn id="61" dur="2000" fill="hold"/>
                                        <p:tgtEl>
                                          <p:spTgt spid="168"/>
                                        </p:tgtEl>
                                        <p:attrNameLst>
                                          <p:attrName>fill.type</p:attrName>
                                        </p:attrNameLst>
                                      </p:cBhvr>
                                      <p:to>
                                        <p:strVal val="solid"/>
                                      </p:to>
                                    </p:set>
                                    <p:set>
                                      <p:cBhvr>
                                        <p:cTn id="62" dur="2000" fill="hold"/>
                                        <p:tgtEl>
                                          <p:spTgt spid="168"/>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2000" fill="hold"/>
                                        <p:tgtEl>
                                          <p:spTgt spid="169"/>
                                        </p:tgtEl>
                                        <p:attrNameLst>
                                          <p:attrName>fillcolor</p:attrName>
                                        </p:attrNameLst>
                                      </p:cBhvr>
                                      <p:to>
                                        <a:schemeClr val="accent2"/>
                                      </p:to>
                                    </p:animClr>
                                    <p:set>
                                      <p:cBhvr>
                                        <p:cTn id="67" dur="2000" fill="hold"/>
                                        <p:tgtEl>
                                          <p:spTgt spid="169"/>
                                        </p:tgtEl>
                                        <p:attrNameLst>
                                          <p:attrName>fill.type</p:attrName>
                                        </p:attrNameLst>
                                      </p:cBhvr>
                                      <p:to>
                                        <p:strVal val="solid"/>
                                      </p:to>
                                    </p:set>
                                    <p:set>
                                      <p:cBhvr>
                                        <p:cTn id="68" dur="2000" fill="hold"/>
                                        <p:tgtEl>
                                          <p:spTgt spid="169"/>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2000" fill="hold"/>
                                        <p:tgtEl>
                                          <p:spTgt spid="170"/>
                                        </p:tgtEl>
                                        <p:attrNameLst>
                                          <p:attrName>fillcolor</p:attrName>
                                        </p:attrNameLst>
                                      </p:cBhvr>
                                      <p:to>
                                        <a:schemeClr val="accent2"/>
                                      </p:to>
                                    </p:animClr>
                                    <p:set>
                                      <p:cBhvr>
                                        <p:cTn id="73" dur="2000" fill="hold"/>
                                        <p:tgtEl>
                                          <p:spTgt spid="170"/>
                                        </p:tgtEl>
                                        <p:attrNameLst>
                                          <p:attrName>fill.type</p:attrName>
                                        </p:attrNameLst>
                                      </p:cBhvr>
                                      <p:to>
                                        <p:strVal val="solid"/>
                                      </p:to>
                                    </p:set>
                                    <p:set>
                                      <p:cBhvr>
                                        <p:cTn id="74" dur="2000" fill="hold"/>
                                        <p:tgtEl>
                                          <p:spTgt spid="170"/>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2000" fill="hold"/>
                                        <p:tgtEl>
                                          <p:spTgt spid="171"/>
                                        </p:tgtEl>
                                        <p:attrNameLst>
                                          <p:attrName>fillcolor</p:attrName>
                                        </p:attrNameLst>
                                      </p:cBhvr>
                                      <p:to>
                                        <a:schemeClr val="accent2"/>
                                      </p:to>
                                    </p:animClr>
                                    <p:set>
                                      <p:cBhvr>
                                        <p:cTn id="79" dur="2000" fill="hold"/>
                                        <p:tgtEl>
                                          <p:spTgt spid="171"/>
                                        </p:tgtEl>
                                        <p:attrNameLst>
                                          <p:attrName>fill.type</p:attrName>
                                        </p:attrNameLst>
                                      </p:cBhvr>
                                      <p:to>
                                        <p:strVal val="solid"/>
                                      </p:to>
                                    </p:set>
                                    <p:set>
                                      <p:cBhvr>
                                        <p:cTn id="80" dur="2000" fill="hold"/>
                                        <p:tgtEl>
                                          <p:spTgt spid="171"/>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mph" presetSubtype="2" fill="hold" nodeType="clickEffect">
                                  <p:stCondLst>
                                    <p:cond delay="0"/>
                                  </p:stCondLst>
                                  <p:childTnLst>
                                    <p:animClr clrSpc="rgb" dir="cw">
                                      <p:cBhvr>
                                        <p:cTn id="84" dur="2000" fill="hold"/>
                                        <p:tgtEl>
                                          <p:spTgt spid="177"/>
                                        </p:tgtEl>
                                        <p:attrNameLst>
                                          <p:attrName>fillcolor</p:attrName>
                                        </p:attrNameLst>
                                      </p:cBhvr>
                                      <p:to>
                                        <a:schemeClr val="accent2"/>
                                      </p:to>
                                    </p:animClr>
                                    <p:set>
                                      <p:cBhvr>
                                        <p:cTn id="85" dur="2000" fill="hold"/>
                                        <p:tgtEl>
                                          <p:spTgt spid="177"/>
                                        </p:tgtEl>
                                        <p:attrNameLst>
                                          <p:attrName>fill.type</p:attrName>
                                        </p:attrNameLst>
                                      </p:cBhvr>
                                      <p:to>
                                        <p:strVal val="solid"/>
                                      </p:to>
                                    </p:set>
                                    <p:set>
                                      <p:cBhvr>
                                        <p:cTn id="86" dur="2000" fill="hold"/>
                                        <p:tgtEl>
                                          <p:spTgt spid="177"/>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 presetClass="emph" presetSubtype="2" fill="hold" nodeType="clickEffect">
                                  <p:stCondLst>
                                    <p:cond delay="0"/>
                                  </p:stCondLst>
                                  <p:childTnLst>
                                    <p:animClr clrSpc="rgb" dir="cw">
                                      <p:cBhvr>
                                        <p:cTn id="90" dur="1000" fill="hold"/>
                                        <p:tgtEl>
                                          <p:spTgt spid="166"/>
                                        </p:tgtEl>
                                        <p:attrNameLst>
                                          <p:attrName>fillcolor</p:attrName>
                                        </p:attrNameLst>
                                      </p:cBhvr>
                                      <p:to>
                                        <a:srgbClr val="73FB79"/>
                                      </p:to>
                                    </p:animClr>
                                    <p:set>
                                      <p:cBhvr>
                                        <p:cTn id="91" dur="1000" fill="hold"/>
                                        <p:tgtEl>
                                          <p:spTgt spid="166"/>
                                        </p:tgtEl>
                                        <p:attrNameLst>
                                          <p:attrName>fill.type</p:attrName>
                                        </p:attrNameLst>
                                      </p:cBhvr>
                                      <p:to>
                                        <p:strVal val="solid"/>
                                      </p:to>
                                    </p:set>
                                    <p:set>
                                      <p:cBhvr>
                                        <p:cTn id="92" dur="1000" fill="hold"/>
                                        <p:tgtEl>
                                          <p:spTgt spid="166"/>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1000" fill="hold"/>
                                        <p:tgtEl>
                                          <p:spTgt spid="172"/>
                                        </p:tgtEl>
                                        <p:attrNameLst>
                                          <p:attrName>fillcolor</p:attrName>
                                        </p:attrNameLst>
                                      </p:cBhvr>
                                      <p:to>
                                        <a:srgbClr val="73FB79"/>
                                      </p:to>
                                    </p:animClr>
                                    <p:set>
                                      <p:cBhvr>
                                        <p:cTn id="97" dur="1000" fill="hold"/>
                                        <p:tgtEl>
                                          <p:spTgt spid="172"/>
                                        </p:tgtEl>
                                        <p:attrNameLst>
                                          <p:attrName>fill.type</p:attrName>
                                        </p:attrNameLst>
                                      </p:cBhvr>
                                      <p:to>
                                        <p:strVal val="solid"/>
                                      </p:to>
                                    </p:set>
                                    <p:set>
                                      <p:cBhvr>
                                        <p:cTn id="98" dur="1000" fill="hold"/>
                                        <p:tgtEl>
                                          <p:spTgt spid="172"/>
                                        </p:tgtEl>
                                        <p:attrNameLst>
                                          <p:attrName>fill.on</p:attrName>
                                        </p:attrNameLst>
                                      </p:cBhvr>
                                      <p:to>
                                        <p:strVal val="true"/>
                                      </p:to>
                                    </p:set>
                                  </p:childTnLst>
                                </p:cTn>
                              </p:par>
                            </p:childTnLst>
                          </p:cTn>
                        </p:par>
                      </p:childTnLst>
                    </p:cTn>
                  </p:par>
                  <p:par>
                    <p:cTn id="99" fill="hold">
                      <p:stCondLst>
                        <p:cond delay="indefinite"/>
                      </p:stCondLst>
                      <p:childTnLst>
                        <p:par>
                          <p:cTn id="100" fill="hold">
                            <p:stCondLst>
                              <p:cond delay="0"/>
                            </p:stCondLst>
                            <p:childTnLst>
                              <p:par>
                                <p:cTn id="101" presetID="1" presetClass="emph" presetSubtype="2" fill="hold" nodeType="clickEffect">
                                  <p:stCondLst>
                                    <p:cond delay="0"/>
                                  </p:stCondLst>
                                  <p:childTnLst>
                                    <p:animClr clrSpc="rgb" dir="cw">
                                      <p:cBhvr>
                                        <p:cTn id="102" dur="1000" fill="hold"/>
                                        <p:tgtEl>
                                          <p:spTgt spid="173"/>
                                        </p:tgtEl>
                                        <p:attrNameLst>
                                          <p:attrName>fillcolor</p:attrName>
                                        </p:attrNameLst>
                                      </p:cBhvr>
                                      <p:to>
                                        <a:srgbClr val="73FB79"/>
                                      </p:to>
                                    </p:animClr>
                                    <p:set>
                                      <p:cBhvr>
                                        <p:cTn id="103" dur="1000" fill="hold"/>
                                        <p:tgtEl>
                                          <p:spTgt spid="173"/>
                                        </p:tgtEl>
                                        <p:attrNameLst>
                                          <p:attrName>fill.type</p:attrName>
                                        </p:attrNameLst>
                                      </p:cBhvr>
                                      <p:to>
                                        <p:strVal val="solid"/>
                                      </p:to>
                                    </p:set>
                                    <p:set>
                                      <p:cBhvr>
                                        <p:cTn id="104" dur="1000" fill="hold"/>
                                        <p:tgtEl>
                                          <p:spTgt spid="173"/>
                                        </p:tgtEl>
                                        <p:attrNameLst>
                                          <p:attrName>fill.on</p:attrName>
                                        </p:attrNameLst>
                                      </p:cBhvr>
                                      <p:to>
                                        <p:strVal val="true"/>
                                      </p:to>
                                    </p:set>
                                  </p:childTnLst>
                                </p:cTn>
                              </p:par>
                            </p:childTnLst>
                          </p:cTn>
                        </p:par>
                      </p:childTnLst>
                    </p:cTn>
                  </p:par>
                  <p:par>
                    <p:cTn id="105" fill="hold">
                      <p:stCondLst>
                        <p:cond delay="indefinite"/>
                      </p:stCondLst>
                      <p:childTnLst>
                        <p:par>
                          <p:cTn id="106" fill="hold">
                            <p:stCondLst>
                              <p:cond delay="0"/>
                            </p:stCondLst>
                            <p:childTnLst>
                              <p:par>
                                <p:cTn id="107" presetID="1" presetClass="emph" presetSubtype="2" fill="hold" nodeType="clickEffect">
                                  <p:stCondLst>
                                    <p:cond delay="0"/>
                                  </p:stCondLst>
                                  <p:childTnLst>
                                    <p:animClr clrSpc="rgb" dir="cw">
                                      <p:cBhvr>
                                        <p:cTn id="108" dur="1000" fill="hold"/>
                                        <p:tgtEl>
                                          <p:spTgt spid="174"/>
                                        </p:tgtEl>
                                        <p:attrNameLst>
                                          <p:attrName>fillcolor</p:attrName>
                                        </p:attrNameLst>
                                      </p:cBhvr>
                                      <p:to>
                                        <a:srgbClr val="73FB79"/>
                                      </p:to>
                                    </p:animClr>
                                    <p:set>
                                      <p:cBhvr>
                                        <p:cTn id="109" dur="1000" fill="hold"/>
                                        <p:tgtEl>
                                          <p:spTgt spid="174"/>
                                        </p:tgtEl>
                                        <p:attrNameLst>
                                          <p:attrName>fill.type</p:attrName>
                                        </p:attrNameLst>
                                      </p:cBhvr>
                                      <p:to>
                                        <p:strVal val="solid"/>
                                      </p:to>
                                    </p:set>
                                    <p:set>
                                      <p:cBhvr>
                                        <p:cTn id="110" dur="1000" fill="hold"/>
                                        <p:tgtEl>
                                          <p:spTgt spid="174"/>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1" presetClass="emph" presetSubtype="2" fill="hold" nodeType="clickEffect">
                                  <p:stCondLst>
                                    <p:cond delay="0"/>
                                  </p:stCondLst>
                                  <p:childTnLst>
                                    <p:animClr clrSpc="rgb" dir="cw">
                                      <p:cBhvr>
                                        <p:cTn id="114" dur="1000" fill="hold"/>
                                        <p:tgtEl>
                                          <p:spTgt spid="175"/>
                                        </p:tgtEl>
                                        <p:attrNameLst>
                                          <p:attrName>fillcolor</p:attrName>
                                        </p:attrNameLst>
                                      </p:cBhvr>
                                      <p:to>
                                        <a:srgbClr val="73FB79"/>
                                      </p:to>
                                    </p:animClr>
                                    <p:set>
                                      <p:cBhvr>
                                        <p:cTn id="115" dur="1000" fill="hold"/>
                                        <p:tgtEl>
                                          <p:spTgt spid="175"/>
                                        </p:tgtEl>
                                        <p:attrNameLst>
                                          <p:attrName>fill.type</p:attrName>
                                        </p:attrNameLst>
                                      </p:cBhvr>
                                      <p:to>
                                        <p:strVal val="solid"/>
                                      </p:to>
                                    </p:set>
                                    <p:set>
                                      <p:cBhvr>
                                        <p:cTn id="116" dur="1000" fill="hold"/>
                                        <p:tgtEl>
                                          <p:spTgt spid="175"/>
                                        </p:tgtEl>
                                        <p:attrNameLst>
                                          <p:attrName>fill.on</p:attrName>
                                        </p:attrNameLst>
                                      </p:cBhvr>
                                      <p:to>
                                        <p:strVal val="true"/>
                                      </p:to>
                                    </p:set>
                                  </p:childTnLst>
                                </p:cTn>
                              </p:par>
                            </p:childTnLst>
                          </p:cTn>
                        </p:par>
                      </p:childTnLst>
                    </p:cTn>
                  </p:par>
                  <p:par>
                    <p:cTn id="117" fill="hold">
                      <p:stCondLst>
                        <p:cond delay="indefinite"/>
                      </p:stCondLst>
                      <p:childTnLst>
                        <p:par>
                          <p:cTn id="118" fill="hold">
                            <p:stCondLst>
                              <p:cond delay="0"/>
                            </p:stCondLst>
                            <p:childTnLst>
                              <p:par>
                                <p:cTn id="119" presetID="1" presetClass="emph" presetSubtype="2" fill="hold" nodeType="clickEffect">
                                  <p:stCondLst>
                                    <p:cond delay="0"/>
                                  </p:stCondLst>
                                  <p:childTnLst>
                                    <p:animClr clrSpc="rgb" dir="cw">
                                      <p:cBhvr>
                                        <p:cTn id="120" dur="1000" fill="hold"/>
                                        <p:tgtEl>
                                          <p:spTgt spid="176"/>
                                        </p:tgtEl>
                                        <p:attrNameLst>
                                          <p:attrName>fillcolor</p:attrName>
                                        </p:attrNameLst>
                                      </p:cBhvr>
                                      <p:to>
                                        <a:srgbClr val="73FB79"/>
                                      </p:to>
                                    </p:animClr>
                                    <p:set>
                                      <p:cBhvr>
                                        <p:cTn id="121" dur="1000" fill="hold"/>
                                        <p:tgtEl>
                                          <p:spTgt spid="176"/>
                                        </p:tgtEl>
                                        <p:attrNameLst>
                                          <p:attrName>fill.type</p:attrName>
                                        </p:attrNameLst>
                                      </p:cBhvr>
                                      <p:to>
                                        <p:strVal val="solid"/>
                                      </p:to>
                                    </p:set>
                                    <p:set>
                                      <p:cBhvr>
                                        <p:cTn id="122" dur="1000" fill="hold"/>
                                        <p:tgtEl>
                                          <p:spTgt spid="176"/>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1" presetClass="emph" presetSubtype="2" fill="hold" nodeType="clickEffect">
                                  <p:stCondLst>
                                    <p:cond delay="0"/>
                                  </p:stCondLst>
                                  <p:childTnLst>
                                    <p:animClr clrSpc="rgb" dir="cw">
                                      <p:cBhvr>
                                        <p:cTn id="126" dur="1000" fill="hold"/>
                                        <p:tgtEl>
                                          <p:spTgt spid="177"/>
                                        </p:tgtEl>
                                        <p:attrNameLst>
                                          <p:attrName>fillcolor</p:attrName>
                                        </p:attrNameLst>
                                      </p:cBhvr>
                                      <p:to>
                                        <a:srgbClr val="73FB79"/>
                                      </p:to>
                                    </p:animClr>
                                    <p:set>
                                      <p:cBhvr>
                                        <p:cTn id="127" dur="1000" fill="hold"/>
                                        <p:tgtEl>
                                          <p:spTgt spid="177"/>
                                        </p:tgtEl>
                                        <p:attrNameLst>
                                          <p:attrName>fill.type</p:attrName>
                                        </p:attrNameLst>
                                      </p:cBhvr>
                                      <p:to>
                                        <p:strVal val="solid"/>
                                      </p:to>
                                    </p:set>
                                    <p:set>
                                      <p:cBhvr>
                                        <p:cTn id="128" dur="1000" fill="hold"/>
                                        <p:tgtEl>
                                          <p:spTgt spid="177"/>
                                        </p:tgtEl>
                                        <p:attrNameLst>
                                          <p:attrName>fill.on</p:attrName>
                                        </p:attrNameLst>
                                      </p:cBhvr>
                                      <p:to>
                                        <p:strVal val="true"/>
                                      </p:to>
                                    </p:set>
                                  </p:childTnLst>
                                </p:cTn>
                              </p:par>
                            </p:childTnLst>
                          </p:cTn>
                        </p:par>
                      </p:childTnLst>
                    </p:cTn>
                  </p:par>
                  <p:par>
                    <p:cTn id="129" fill="hold">
                      <p:stCondLst>
                        <p:cond delay="indefinite"/>
                      </p:stCondLst>
                      <p:childTnLst>
                        <p:par>
                          <p:cTn id="130" fill="hold">
                            <p:stCondLst>
                              <p:cond delay="0"/>
                            </p:stCondLst>
                            <p:childTnLst>
                              <p:par>
                                <p:cTn id="131" presetID="1" presetClass="emph" presetSubtype="2" fill="hold" nodeType="clickEffect">
                                  <p:stCondLst>
                                    <p:cond delay="0"/>
                                  </p:stCondLst>
                                  <p:childTnLst>
                                    <p:animClr clrSpc="rgb" dir="cw">
                                      <p:cBhvr>
                                        <p:cTn id="132" dur="1000" fill="hold"/>
                                        <p:tgtEl>
                                          <p:spTgt spid="167"/>
                                        </p:tgtEl>
                                        <p:attrNameLst>
                                          <p:attrName>fillcolor</p:attrName>
                                        </p:attrNameLst>
                                      </p:cBhvr>
                                      <p:to>
                                        <a:srgbClr val="009193"/>
                                      </p:to>
                                    </p:animClr>
                                    <p:set>
                                      <p:cBhvr>
                                        <p:cTn id="133" dur="1000" fill="hold"/>
                                        <p:tgtEl>
                                          <p:spTgt spid="167"/>
                                        </p:tgtEl>
                                        <p:attrNameLst>
                                          <p:attrName>fill.type</p:attrName>
                                        </p:attrNameLst>
                                      </p:cBhvr>
                                      <p:to>
                                        <p:strVal val="solid"/>
                                      </p:to>
                                    </p:set>
                                    <p:set>
                                      <p:cBhvr>
                                        <p:cTn id="134" dur="1000" fill="hold"/>
                                        <p:tgtEl>
                                          <p:spTgt spid="167"/>
                                        </p:tgtEl>
                                        <p:attrNameLst>
                                          <p:attrName>fill.on</p:attrName>
                                        </p:attrNameLst>
                                      </p:cBhvr>
                                      <p:to>
                                        <p:strVal val="true"/>
                                      </p:to>
                                    </p:set>
                                  </p:childTnLst>
                                </p:cTn>
                              </p:par>
                            </p:childTnLst>
                          </p:cTn>
                        </p:par>
                      </p:childTnLst>
                    </p:cTn>
                  </p:par>
                  <p:par>
                    <p:cTn id="135" fill="hold">
                      <p:stCondLst>
                        <p:cond delay="indefinite"/>
                      </p:stCondLst>
                      <p:childTnLst>
                        <p:par>
                          <p:cTn id="136" fill="hold">
                            <p:stCondLst>
                              <p:cond delay="0"/>
                            </p:stCondLst>
                            <p:childTnLst>
                              <p:par>
                                <p:cTn id="137" presetID="1" presetClass="emph" presetSubtype="2" fill="hold" nodeType="clickEffect">
                                  <p:stCondLst>
                                    <p:cond delay="0"/>
                                  </p:stCondLst>
                                  <p:childTnLst>
                                    <p:animClr clrSpc="rgb" dir="cw">
                                      <p:cBhvr>
                                        <p:cTn id="138" dur="1000" fill="hold"/>
                                        <p:tgtEl>
                                          <p:spTgt spid="173"/>
                                        </p:tgtEl>
                                        <p:attrNameLst>
                                          <p:attrName>fillcolor</p:attrName>
                                        </p:attrNameLst>
                                      </p:cBhvr>
                                      <p:to>
                                        <a:srgbClr val="009193"/>
                                      </p:to>
                                    </p:animClr>
                                    <p:set>
                                      <p:cBhvr>
                                        <p:cTn id="139" dur="1000" fill="hold"/>
                                        <p:tgtEl>
                                          <p:spTgt spid="173"/>
                                        </p:tgtEl>
                                        <p:attrNameLst>
                                          <p:attrName>fill.type</p:attrName>
                                        </p:attrNameLst>
                                      </p:cBhvr>
                                      <p:to>
                                        <p:strVal val="solid"/>
                                      </p:to>
                                    </p:set>
                                    <p:set>
                                      <p:cBhvr>
                                        <p:cTn id="140" dur="1000" fill="hold"/>
                                        <p:tgtEl>
                                          <p:spTgt spid="173"/>
                                        </p:tgtEl>
                                        <p:attrNameLst>
                                          <p:attrName>fill.on</p:attrName>
                                        </p:attrNameLst>
                                      </p:cBhvr>
                                      <p:to>
                                        <p:strVal val="true"/>
                                      </p:to>
                                    </p:set>
                                  </p:childTnLst>
                                </p:cTn>
                              </p:par>
                            </p:childTnLst>
                          </p:cTn>
                        </p:par>
                      </p:childTnLst>
                    </p:cTn>
                  </p:par>
                  <p:par>
                    <p:cTn id="141" fill="hold">
                      <p:stCondLst>
                        <p:cond delay="indefinite"/>
                      </p:stCondLst>
                      <p:childTnLst>
                        <p:par>
                          <p:cTn id="142" fill="hold">
                            <p:stCondLst>
                              <p:cond delay="0"/>
                            </p:stCondLst>
                            <p:childTnLst>
                              <p:par>
                                <p:cTn id="143" presetID="1" presetClass="emph" presetSubtype="2" fill="hold" nodeType="clickEffect">
                                  <p:stCondLst>
                                    <p:cond delay="0"/>
                                  </p:stCondLst>
                                  <p:childTnLst>
                                    <p:animClr clrSpc="rgb" dir="cw">
                                      <p:cBhvr>
                                        <p:cTn id="144" dur="1000" fill="hold"/>
                                        <p:tgtEl>
                                          <p:spTgt spid="174"/>
                                        </p:tgtEl>
                                        <p:attrNameLst>
                                          <p:attrName>fillcolor</p:attrName>
                                        </p:attrNameLst>
                                      </p:cBhvr>
                                      <p:to>
                                        <a:srgbClr val="009193"/>
                                      </p:to>
                                    </p:animClr>
                                    <p:set>
                                      <p:cBhvr>
                                        <p:cTn id="145" dur="1000" fill="hold"/>
                                        <p:tgtEl>
                                          <p:spTgt spid="174"/>
                                        </p:tgtEl>
                                        <p:attrNameLst>
                                          <p:attrName>fill.type</p:attrName>
                                        </p:attrNameLst>
                                      </p:cBhvr>
                                      <p:to>
                                        <p:strVal val="solid"/>
                                      </p:to>
                                    </p:set>
                                    <p:set>
                                      <p:cBhvr>
                                        <p:cTn id="146" dur="1000" fill="hold"/>
                                        <p:tgtEl>
                                          <p:spTgt spid="174"/>
                                        </p:tgtEl>
                                        <p:attrNameLst>
                                          <p:attrName>fill.on</p:attrName>
                                        </p:attrNameLst>
                                      </p:cBhvr>
                                      <p:to>
                                        <p:strVal val="true"/>
                                      </p:to>
                                    </p:set>
                                  </p:childTnLst>
                                </p:cTn>
                              </p:par>
                            </p:childTnLst>
                          </p:cTn>
                        </p:par>
                      </p:childTnLst>
                    </p:cTn>
                  </p:par>
                  <p:par>
                    <p:cTn id="147" fill="hold">
                      <p:stCondLst>
                        <p:cond delay="indefinite"/>
                      </p:stCondLst>
                      <p:childTnLst>
                        <p:par>
                          <p:cTn id="148" fill="hold">
                            <p:stCondLst>
                              <p:cond delay="0"/>
                            </p:stCondLst>
                            <p:childTnLst>
                              <p:par>
                                <p:cTn id="149" presetID="1" presetClass="emph" presetSubtype="2" fill="hold" nodeType="clickEffect">
                                  <p:stCondLst>
                                    <p:cond delay="0"/>
                                  </p:stCondLst>
                                  <p:childTnLst>
                                    <p:animClr clrSpc="rgb" dir="cw">
                                      <p:cBhvr>
                                        <p:cTn id="150" dur="1000" fill="hold"/>
                                        <p:tgtEl>
                                          <p:spTgt spid="175"/>
                                        </p:tgtEl>
                                        <p:attrNameLst>
                                          <p:attrName>fillcolor</p:attrName>
                                        </p:attrNameLst>
                                      </p:cBhvr>
                                      <p:to>
                                        <a:srgbClr val="009193"/>
                                      </p:to>
                                    </p:animClr>
                                    <p:set>
                                      <p:cBhvr>
                                        <p:cTn id="151" dur="1000" fill="hold"/>
                                        <p:tgtEl>
                                          <p:spTgt spid="175"/>
                                        </p:tgtEl>
                                        <p:attrNameLst>
                                          <p:attrName>fill.type</p:attrName>
                                        </p:attrNameLst>
                                      </p:cBhvr>
                                      <p:to>
                                        <p:strVal val="solid"/>
                                      </p:to>
                                    </p:set>
                                    <p:set>
                                      <p:cBhvr>
                                        <p:cTn id="152" dur="1000" fill="hold"/>
                                        <p:tgtEl>
                                          <p:spTgt spid="175"/>
                                        </p:tgtEl>
                                        <p:attrNameLst>
                                          <p:attrName>fill.on</p:attrName>
                                        </p:attrNameLst>
                                      </p:cBhvr>
                                      <p:to>
                                        <p:strVal val="true"/>
                                      </p:to>
                                    </p:set>
                                  </p:childTnLst>
                                </p:cTn>
                              </p:par>
                            </p:childTnLst>
                          </p:cTn>
                        </p:par>
                      </p:childTnLst>
                    </p:cTn>
                  </p:par>
                  <p:par>
                    <p:cTn id="153" fill="hold">
                      <p:stCondLst>
                        <p:cond delay="indefinite"/>
                      </p:stCondLst>
                      <p:childTnLst>
                        <p:par>
                          <p:cTn id="154" fill="hold">
                            <p:stCondLst>
                              <p:cond delay="0"/>
                            </p:stCondLst>
                            <p:childTnLst>
                              <p:par>
                                <p:cTn id="155" presetID="1" presetClass="emph" presetSubtype="2" fill="hold" nodeType="clickEffect">
                                  <p:stCondLst>
                                    <p:cond delay="0"/>
                                  </p:stCondLst>
                                  <p:childTnLst>
                                    <p:animClr clrSpc="rgb" dir="cw">
                                      <p:cBhvr>
                                        <p:cTn id="156" dur="1000" fill="hold"/>
                                        <p:tgtEl>
                                          <p:spTgt spid="176"/>
                                        </p:tgtEl>
                                        <p:attrNameLst>
                                          <p:attrName>fillcolor</p:attrName>
                                        </p:attrNameLst>
                                      </p:cBhvr>
                                      <p:to>
                                        <a:srgbClr val="009193"/>
                                      </p:to>
                                    </p:animClr>
                                    <p:set>
                                      <p:cBhvr>
                                        <p:cTn id="157" dur="1000" fill="hold"/>
                                        <p:tgtEl>
                                          <p:spTgt spid="176"/>
                                        </p:tgtEl>
                                        <p:attrNameLst>
                                          <p:attrName>fill.type</p:attrName>
                                        </p:attrNameLst>
                                      </p:cBhvr>
                                      <p:to>
                                        <p:strVal val="solid"/>
                                      </p:to>
                                    </p:set>
                                    <p:set>
                                      <p:cBhvr>
                                        <p:cTn id="158" dur="1000" fill="hold"/>
                                        <p:tgtEl>
                                          <p:spTgt spid="176"/>
                                        </p:tgtEl>
                                        <p:attrNameLst>
                                          <p:attrName>fill.on</p:attrName>
                                        </p:attrNameLst>
                                      </p:cBhvr>
                                      <p:to>
                                        <p:strVal val="true"/>
                                      </p:to>
                                    </p:set>
                                  </p:childTnLst>
                                </p:cTn>
                              </p:par>
                            </p:childTnLst>
                          </p:cTn>
                        </p:par>
                      </p:childTnLst>
                    </p:cTn>
                  </p:par>
                  <p:par>
                    <p:cTn id="159" fill="hold">
                      <p:stCondLst>
                        <p:cond delay="indefinite"/>
                      </p:stCondLst>
                      <p:childTnLst>
                        <p:par>
                          <p:cTn id="160" fill="hold">
                            <p:stCondLst>
                              <p:cond delay="0"/>
                            </p:stCondLst>
                            <p:childTnLst>
                              <p:par>
                                <p:cTn id="161" presetID="1" presetClass="emph" presetSubtype="2" fill="hold" nodeType="clickEffect">
                                  <p:stCondLst>
                                    <p:cond delay="0"/>
                                  </p:stCondLst>
                                  <p:childTnLst>
                                    <p:animClr clrSpc="rgb" dir="cw">
                                      <p:cBhvr>
                                        <p:cTn id="162" dur="1000" fill="hold"/>
                                        <p:tgtEl>
                                          <p:spTgt spid="177"/>
                                        </p:tgtEl>
                                        <p:attrNameLst>
                                          <p:attrName>fillcolor</p:attrName>
                                        </p:attrNameLst>
                                      </p:cBhvr>
                                      <p:to>
                                        <a:srgbClr val="009193"/>
                                      </p:to>
                                    </p:animClr>
                                    <p:set>
                                      <p:cBhvr>
                                        <p:cTn id="163" dur="1000" fill="hold"/>
                                        <p:tgtEl>
                                          <p:spTgt spid="177"/>
                                        </p:tgtEl>
                                        <p:attrNameLst>
                                          <p:attrName>fill.type</p:attrName>
                                        </p:attrNameLst>
                                      </p:cBhvr>
                                      <p:to>
                                        <p:strVal val="solid"/>
                                      </p:to>
                                    </p:set>
                                    <p:set>
                                      <p:cBhvr>
                                        <p:cTn id="164" dur="1000" fill="hold"/>
                                        <p:tgtEl>
                                          <p:spTgt spid="177"/>
                                        </p:tgtEl>
                                        <p:attrNameLst>
                                          <p:attrName>fill.on</p:attrName>
                                        </p:attrNameLst>
                                      </p:cBhvr>
                                      <p:to>
                                        <p:strVal val="true"/>
                                      </p:to>
                                    </p:set>
                                  </p:childTnLst>
                                </p:cTn>
                              </p:par>
                            </p:childTnLst>
                          </p:cTn>
                        </p:par>
                      </p:childTnLst>
                    </p:cTn>
                  </p:par>
                  <p:par>
                    <p:cTn id="165" fill="hold">
                      <p:stCondLst>
                        <p:cond delay="indefinite"/>
                      </p:stCondLst>
                      <p:childTnLst>
                        <p:par>
                          <p:cTn id="166" fill="hold">
                            <p:stCondLst>
                              <p:cond delay="0"/>
                            </p:stCondLst>
                            <p:childTnLst>
                              <p:par>
                                <p:cTn id="167" presetID="1" presetClass="emph" presetSubtype="2" fill="hold" nodeType="clickEffect">
                                  <p:stCondLst>
                                    <p:cond delay="0"/>
                                  </p:stCondLst>
                                  <p:childTnLst>
                                    <p:animClr clrSpc="rgb" dir="cw">
                                      <p:cBhvr>
                                        <p:cTn id="168" dur="1000" fill="hold"/>
                                        <p:tgtEl>
                                          <p:spTgt spid="167"/>
                                        </p:tgtEl>
                                        <p:attrNameLst>
                                          <p:attrName>fillcolor</p:attrName>
                                        </p:attrNameLst>
                                      </p:cBhvr>
                                      <p:to>
                                        <a:srgbClr val="FF40FF"/>
                                      </p:to>
                                    </p:animClr>
                                    <p:set>
                                      <p:cBhvr>
                                        <p:cTn id="169" dur="1000" fill="hold"/>
                                        <p:tgtEl>
                                          <p:spTgt spid="167"/>
                                        </p:tgtEl>
                                        <p:attrNameLst>
                                          <p:attrName>fill.type</p:attrName>
                                        </p:attrNameLst>
                                      </p:cBhvr>
                                      <p:to>
                                        <p:strVal val="solid"/>
                                      </p:to>
                                    </p:set>
                                    <p:set>
                                      <p:cBhvr>
                                        <p:cTn id="170" dur="1000" fill="hold"/>
                                        <p:tgtEl>
                                          <p:spTgt spid="167"/>
                                        </p:tgtEl>
                                        <p:attrNameLst>
                                          <p:attrName>fill.on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1" presetClass="emph" presetSubtype="2" fill="hold" nodeType="clickEffect">
                                  <p:stCondLst>
                                    <p:cond delay="0"/>
                                  </p:stCondLst>
                                  <p:childTnLst>
                                    <p:animClr clrSpc="rgb" dir="cw">
                                      <p:cBhvr>
                                        <p:cTn id="174" dur="1000" fill="hold"/>
                                        <p:tgtEl>
                                          <p:spTgt spid="174"/>
                                        </p:tgtEl>
                                        <p:attrNameLst>
                                          <p:attrName>fillcolor</p:attrName>
                                        </p:attrNameLst>
                                      </p:cBhvr>
                                      <p:to>
                                        <a:srgbClr val="FF40FF"/>
                                      </p:to>
                                    </p:animClr>
                                    <p:set>
                                      <p:cBhvr>
                                        <p:cTn id="175" dur="1000" fill="hold"/>
                                        <p:tgtEl>
                                          <p:spTgt spid="174"/>
                                        </p:tgtEl>
                                        <p:attrNameLst>
                                          <p:attrName>fill.type</p:attrName>
                                        </p:attrNameLst>
                                      </p:cBhvr>
                                      <p:to>
                                        <p:strVal val="solid"/>
                                      </p:to>
                                    </p:set>
                                    <p:set>
                                      <p:cBhvr>
                                        <p:cTn id="176" dur="1000" fill="hold"/>
                                        <p:tgtEl>
                                          <p:spTgt spid="174"/>
                                        </p:tgtEl>
                                        <p:attrNameLst>
                                          <p:attrName>fill.on</p:attrName>
                                        </p:attrNameLst>
                                      </p:cBhvr>
                                      <p:to>
                                        <p:strVal val="true"/>
                                      </p:to>
                                    </p:set>
                                  </p:childTnLst>
                                </p:cTn>
                              </p:par>
                            </p:childTnLst>
                          </p:cTn>
                        </p:par>
                      </p:childTnLst>
                    </p:cTn>
                  </p:par>
                  <p:par>
                    <p:cTn id="177" fill="hold">
                      <p:stCondLst>
                        <p:cond delay="indefinite"/>
                      </p:stCondLst>
                      <p:childTnLst>
                        <p:par>
                          <p:cTn id="178" fill="hold">
                            <p:stCondLst>
                              <p:cond delay="0"/>
                            </p:stCondLst>
                            <p:childTnLst>
                              <p:par>
                                <p:cTn id="179" presetID="1" presetClass="emph" presetSubtype="2" fill="hold" nodeType="clickEffect">
                                  <p:stCondLst>
                                    <p:cond delay="0"/>
                                  </p:stCondLst>
                                  <p:childTnLst>
                                    <p:animClr clrSpc="rgb" dir="cw">
                                      <p:cBhvr>
                                        <p:cTn id="180" dur="1000" fill="hold"/>
                                        <p:tgtEl>
                                          <p:spTgt spid="175"/>
                                        </p:tgtEl>
                                        <p:attrNameLst>
                                          <p:attrName>fillcolor</p:attrName>
                                        </p:attrNameLst>
                                      </p:cBhvr>
                                      <p:to>
                                        <a:srgbClr val="FF40FF"/>
                                      </p:to>
                                    </p:animClr>
                                    <p:set>
                                      <p:cBhvr>
                                        <p:cTn id="181" dur="1000" fill="hold"/>
                                        <p:tgtEl>
                                          <p:spTgt spid="175"/>
                                        </p:tgtEl>
                                        <p:attrNameLst>
                                          <p:attrName>fill.type</p:attrName>
                                        </p:attrNameLst>
                                      </p:cBhvr>
                                      <p:to>
                                        <p:strVal val="solid"/>
                                      </p:to>
                                    </p:set>
                                    <p:set>
                                      <p:cBhvr>
                                        <p:cTn id="182" dur="1000" fill="hold"/>
                                        <p:tgtEl>
                                          <p:spTgt spid="175"/>
                                        </p:tgtEl>
                                        <p:attrNameLst>
                                          <p:attrName>fill.on</p:attrName>
                                        </p:attrNameLst>
                                      </p:cBhvr>
                                      <p:to>
                                        <p:strVal val="true"/>
                                      </p:to>
                                    </p:set>
                                  </p:childTnLst>
                                </p:cTn>
                              </p:par>
                            </p:childTnLst>
                          </p:cTn>
                        </p:par>
                      </p:childTnLst>
                    </p:cTn>
                  </p:par>
                  <p:par>
                    <p:cTn id="183" fill="hold">
                      <p:stCondLst>
                        <p:cond delay="indefinite"/>
                      </p:stCondLst>
                      <p:childTnLst>
                        <p:par>
                          <p:cTn id="184" fill="hold">
                            <p:stCondLst>
                              <p:cond delay="0"/>
                            </p:stCondLst>
                            <p:childTnLst>
                              <p:par>
                                <p:cTn id="185" presetID="1" presetClass="emph" presetSubtype="2" fill="hold" nodeType="clickEffect">
                                  <p:stCondLst>
                                    <p:cond delay="0"/>
                                  </p:stCondLst>
                                  <p:childTnLst>
                                    <p:animClr clrSpc="rgb" dir="cw">
                                      <p:cBhvr>
                                        <p:cTn id="186" dur="1000" fill="hold"/>
                                        <p:tgtEl>
                                          <p:spTgt spid="176"/>
                                        </p:tgtEl>
                                        <p:attrNameLst>
                                          <p:attrName>fillcolor</p:attrName>
                                        </p:attrNameLst>
                                      </p:cBhvr>
                                      <p:to>
                                        <a:srgbClr val="FF40FF"/>
                                      </p:to>
                                    </p:animClr>
                                    <p:set>
                                      <p:cBhvr>
                                        <p:cTn id="187" dur="1000" fill="hold"/>
                                        <p:tgtEl>
                                          <p:spTgt spid="176"/>
                                        </p:tgtEl>
                                        <p:attrNameLst>
                                          <p:attrName>fill.type</p:attrName>
                                        </p:attrNameLst>
                                      </p:cBhvr>
                                      <p:to>
                                        <p:strVal val="solid"/>
                                      </p:to>
                                    </p:set>
                                    <p:set>
                                      <p:cBhvr>
                                        <p:cTn id="188" dur="1000" fill="hold"/>
                                        <p:tgtEl>
                                          <p:spTgt spid="176"/>
                                        </p:tgtEl>
                                        <p:attrNameLst>
                                          <p:attrName>fill.on</p:attrName>
                                        </p:attrNameLst>
                                      </p:cBhvr>
                                      <p:to>
                                        <p:strVal val="true"/>
                                      </p:to>
                                    </p:set>
                                  </p:childTnLst>
                                </p:cTn>
                              </p:par>
                            </p:childTnLst>
                          </p:cTn>
                        </p:par>
                      </p:childTnLst>
                    </p:cTn>
                  </p:par>
                  <p:par>
                    <p:cTn id="189" fill="hold">
                      <p:stCondLst>
                        <p:cond delay="indefinite"/>
                      </p:stCondLst>
                      <p:childTnLst>
                        <p:par>
                          <p:cTn id="190" fill="hold">
                            <p:stCondLst>
                              <p:cond delay="0"/>
                            </p:stCondLst>
                            <p:childTnLst>
                              <p:par>
                                <p:cTn id="191" presetID="1" presetClass="emph" presetSubtype="2" fill="hold" nodeType="clickEffect">
                                  <p:stCondLst>
                                    <p:cond delay="0"/>
                                  </p:stCondLst>
                                  <p:childTnLst>
                                    <p:animClr clrSpc="rgb" dir="cw">
                                      <p:cBhvr>
                                        <p:cTn id="192" dur="1000" fill="hold"/>
                                        <p:tgtEl>
                                          <p:spTgt spid="177"/>
                                        </p:tgtEl>
                                        <p:attrNameLst>
                                          <p:attrName>fillcolor</p:attrName>
                                        </p:attrNameLst>
                                      </p:cBhvr>
                                      <p:to>
                                        <a:srgbClr val="FF40FF"/>
                                      </p:to>
                                    </p:animClr>
                                    <p:set>
                                      <p:cBhvr>
                                        <p:cTn id="193" dur="1000" fill="hold"/>
                                        <p:tgtEl>
                                          <p:spTgt spid="177"/>
                                        </p:tgtEl>
                                        <p:attrNameLst>
                                          <p:attrName>fill.type</p:attrName>
                                        </p:attrNameLst>
                                      </p:cBhvr>
                                      <p:to>
                                        <p:strVal val="solid"/>
                                      </p:to>
                                    </p:set>
                                    <p:set>
                                      <p:cBhvr>
                                        <p:cTn id="194" dur="1000" fill="hold"/>
                                        <p:tgtEl>
                                          <p:spTgt spid="17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5811-B23B-6945-B357-FC17E650D0D2}"/>
              </a:ext>
            </a:extLst>
          </p:cNvPr>
          <p:cNvSpPr>
            <a:spLocks noGrp="1"/>
          </p:cNvSpPr>
          <p:nvPr>
            <p:ph type="title"/>
          </p:nvPr>
        </p:nvSpPr>
        <p:spPr/>
        <p:txBody>
          <a:bodyPr>
            <a:normAutofit fontScale="90000"/>
          </a:bodyPr>
          <a:lstStyle/>
          <a:p>
            <a:r>
              <a:rPr lang="en-GB" dirty="0"/>
              <a:t>h cost</a:t>
            </a:r>
          </a:p>
        </p:txBody>
      </p:sp>
      <p:sp>
        <p:nvSpPr>
          <p:cNvPr id="6" name="Content Placeholder 5">
            <a:extLst>
              <a:ext uri="{FF2B5EF4-FFF2-40B4-BE49-F238E27FC236}">
                <a16:creationId xmlns:a16="http://schemas.microsoft.com/office/drawing/2014/main" id="{435CCD05-6494-034F-B264-9F2F6C1AA7C8}"/>
              </a:ext>
            </a:extLst>
          </p:cNvPr>
          <p:cNvSpPr>
            <a:spLocks noGrp="1"/>
          </p:cNvSpPr>
          <p:nvPr>
            <p:ph idx="1"/>
          </p:nvPr>
        </p:nvSpPr>
        <p:spPr/>
        <p:txBody>
          <a:bodyPr/>
          <a:lstStyle/>
          <a:p>
            <a:r>
              <a:rPr lang="en-GB" dirty="0"/>
              <a:t>Our shortest heuristic value was with the pink path of 5.</a:t>
            </a:r>
          </a:p>
          <a:p>
            <a:r>
              <a:rPr lang="en-GB" dirty="0"/>
              <a:t>For the heuristic value, include your final square </a:t>
            </a:r>
          </a:p>
        </p:txBody>
      </p:sp>
      <p:sp>
        <p:nvSpPr>
          <p:cNvPr id="158" name="Rectangle 157">
            <a:extLst>
              <a:ext uri="{FF2B5EF4-FFF2-40B4-BE49-F238E27FC236}">
                <a16:creationId xmlns:a16="http://schemas.microsoft.com/office/drawing/2014/main" id="{FCED1AFD-962F-AD43-ABC4-AA2C3858346C}"/>
              </a:ext>
            </a:extLst>
          </p:cNvPr>
          <p:cNvSpPr/>
          <p:nvPr/>
        </p:nvSpPr>
        <p:spPr>
          <a:xfrm>
            <a:off x="149967" y="16001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A</a:t>
            </a:r>
            <a:endParaRPr lang="en-GB" sz="2800" dirty="0">
              <a:solidFill>
                <a:schemeClr val="tx1"/>
              </a:solidFill>
            </a:endParaRPr>
          </a:p>
        </p:txBody>
      </p:sp>
      <p:sp>
        <p:nvSpPr>
          <p:cNvPr id="161" name="Rectangle 160">
            <a:extLst>
              <a:ext uri="{FF2B5EF4-FFF2-40B4-BE49-F238E27FC236}">
                <a16:creationId xmlns:a16="http://schemas.microsoft.com/office/drawing/2014/main" id="{CF752B68-EB3E-BF4B-9903-746EA6966014}"/>
              </a:ext>
            </a:extLst>
          </p:cNvPr>
          <p:cNvSpPr/>
          <p:nvPr/>
        </p:nvSpPr>
        <p:spPr>
          <a:xfrm>
            <a:off x="1448787" y="1600195"/>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2" name="Rectangle 161">
            <a:extLst>
              <a:ext uri="{FF2B5EF4-FFF2-40B4-BE49-F238E27FC236}">
                <a16:creationId xmlns:a16="http://schemas.microsoft.com/office/drawing/2014/main" id="{F51818AA-3808-0F4A-B808-AA89C1C86D6B}"/>
              </a:ext>
            </a:extLst>
          </p:cNvPr>
          <p:cNvSpPr/>
          <p:nvPr/>
        </p:nvSpPr>
        <p:spPr>
          <a:xfrm>
            <a:off x="2727444" y="1600194"/>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3" name="Rectangle 162">
            <a:extLst>
              <a:ext uri="{FF2B5EF4-FFF2-40B4-BE49-F238E27FC236}">
                <a16:creationId xmlns:a16="http://schemas.microsoft.com/office/drawing/2014/main" id="{FAB7C3A5-0F68-EF41-BE14-FBC158B18969}"/>
              </a:ext>
            </a:extLst>
          </p:cNvPr>
          <p:cNvSpPr/>
          <p:nvPr/>
        </p:nvSpPr>
        <p:spPr>
          <a:xfrm>
            <a:off x="4006101" y="1600194"/>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4" name="Rectangle 163">
            <a:extLst>
              <a:ext uri="{FF2B5EF4-FFF2-40B4-BE49-F238E27FC236}">
                <a16:creationId xmlns:a16="http://schemas.microsoft.com/office/drawing/2014/main" id="{AFCD42C6-9547-514F-8B5C-F94D056E11A7}"/>
              </a:ext>
            </a:extLst>
          </p:cNvPr>
          <p:cNvSpPr/>
          <p:nvPr/>
        </p:nvSpPr>
        <p:spPr>
          <a:xfrm>
            <a:off x="5304921" y="160019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5" name="Rectangle 164">
            <a:extLst>
              <a:ext uri="{FF2B5EF4-FFF2-40B4-BE49-F238E27FC236}">
                <a16:creationId xmlns:a16="http://schemas.microsoft.com/office/drawing/2014/main" id="{0323E1CE-111D-F140-9BE8-A010CB69AE5B}"/>
              </a:ext>
            </a:extLst>
          </p:cNvPr>
          <p:cNvSpPr/>
          <p:nvPr/>
        </p:nvSpPr>
        <p:spPr>
          <a:xfrm>
            <a:off x="6563415" y="160019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6" name="Rectangle 165">
            <a:extLst>
              <a:ext uri="{FF2B5EF4-FFF2-40B4-BE49-F238E27FC236}">
                <a16:creationId xmlns:a16="http://schemas.microsoft.com/office/drawing/2014/main" id="{6B315C8A-7DA4-D043-A8AD-1A507F30DD8F}"/>
              </a:ext>
            </a:extLst>
          </p:cNvPr>
          <p:cNvSpPr/>
          <p:nvPr/>
        </p:nvSpPr>
        <p:spPr>
          <a:xfrm>
            <a:off x="149967" y="322897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7" name="Rectangle 166">
            <a:extLst>
              <a:ext uri="{FF2B5EF4-FFF2-40B4-BE49-F238E27FC236}">
                <a16:creationId xmlns:a16="http://schemas.microsoft.com/office/drawing/2014/main" id="{281B0757-2D16-2F47-8CC4-891DC350198D}"/>
              </a:ext>
            </a:extLst>
          </p:cNvPr>
          <p:cNvSpPr/>
          <p:nvPr/>
        </p:nvSpPr>
        <p:spPr>
          <a:xfrm>
            <a:off x="1448787" y="3228970"/>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8" name="Rectangle 167">
            <a:extLst>
              <a:ext uri="{FF2B5EF4-FFF2-40B4-BE49-F238E27FC236}">
                <a16:creationId xmlns:a16="http://schemas.microsoft.com/office/drawing/2014/main" id="{EFE1F385-47E0-6843-8AFF-5D9DDA234BC9}"/>
              </a:ext>
            </a:extLst>
          </p:cNvPr>
          <p:cNvSpPr/>
          <p:nvPr/>
        </p:nvSpPr>
        <p:spPr>
          <a:xfrm>
            <a:off x="2727444" y="322896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9" name="Rectangle 168">
            <a:extLst>
              <a:ext uri="{FF2B5EF4-FFF2-40B4-BE49-F238E27FC236}">
                <a16:creationId xmlns:a16="http://schemas.microsoft.com/office/drawing/2014/main" id="{4493AA90-9A67-0D4F-8A12-BDC08EF2FBB1}"/>
              </a:ext>
            </a:extLst>
          </p:cNvPr>
          <p:cNvSpPr/>
          <p:nvPr/>
        </p:nvSpPr>
        <p:spPr>
          <a:xfrm>
            <a:off x="4006101" y="322896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0" name="Rectangle 169">
            <a:extLst>
              <a:ext uri="{FF2B5EF4-FFF2-40B4-BE49-F238E27FC236}">
                <a16:creationId xmlns:a16="http://schemas.microsoft.com/office/drawing/2014/main" id="{CFF5175E-BEC8-A344-8534-F7FAC1401FF2}"/>
              </a:ext>
            </a:extLst>
          </p:cNvPr>
          <p:cNvSpPr/>
          <p:nvPr/>
        </p:nvSpPr>
        <p:spPr>
          <a:xfrm>
            <a:off x="5304921" y="3228968"/>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1" name="Rectangle 170">
            <a:extLst>
              <a:ext uri="{FF2B5EF4-FFF2-40B4-BE49-F238E27FC236}">
                <a16:creationId xmlns:a16="http://schemas.microsoft.com/office/drawing/2014/main" id="{B3B0D5CF-6231-6F4E-BA58-C6CFF565FB0A}"/>
              </a:ext>
            </a:extLst>
          </p:cNvPr>
          <p:cNvSpPr/>
          <p:nvPr/>
        </p:nvSpPr>
        <p:spPr>
          <a:xfrm>
            <a:off x="6563415" y="3228968"/>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2" name="Rectangle 171">
            <a:extLst>
              <a:ext uri="{FF2B5EF4-FFF2-40B4-BE49-F238E27FC236}">
                <a16:creationId xmlns:a16="http://schemas.microsoft.com/office/drawing/2014/main" id="{8A40BD53-6ACE-E14D-92D9-F13CF9A88F7D}"/>
              </a:ext>
            </a:extLst>
          </p:cNvPr>
          <p:cNvSpPr/>
          <p:nvPr/>
        </p:nvSpPr>
        <p:spPr>
          <a:xfrm>
            <a:off x="149967" y="485774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3" name="Rectangle 172">
            <a:extLst>
              <a:ext uri="{FF2B5EF4-FFF2-40B4-BE49-F238E27FC236}">
                <a16:creationId xmlns:a16="http://schemas.microsoft.com/office/drawing/2014/main" id="{9A8457FA-35F2-DD4C-8CDB-1E55DAC4CC83}"/>
              </a:ext>
            </a:extLst>
          </p:cNvPr>
          <p:cNvSpPr/>
          <p:nvPr/>
        </p:nvSpPr>
        <p:spPr>
          <a:xfrm>
            <a:off x="1448787" y="4857742"/>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4" name="Rectangle 173">
            <a:extLst>
              <a:ext uri="{FF2B5EF4-FFF2-40B4-BE49-F238E27FC236}">
                <a16:creationId xmlns:a16="http://schemas.microsoft.com/office/drawing/2014/main" id="{C0B35A0B-1A5F-804E-9D8E-7B2A5DDC4590}"/>
              </a:ext>
            </a:extLst>
          </p:cNvPr>
          <p:cNvSpPr/>
          <p:nvPr/>
        </p:nvSpPr>
        <p:spPr>
          <a:xfrm>
            <a:off x="2727444" y="485774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5" name="Rectangle 174">
            <a:extLst>
              <a:ext uri="{FF2B5EF4-FFF2-40B4-BE49-F238E27FC236}">
                <a16:creationId xmlns:a16="http://schemas.microsoft.com/office/drawing/2014/main" id="{6DD88461-A7B5-264A-BA23-0BC98BBF2B84}"/>
              </a:ext>
            </a:extLst>
          </p:cNvPr>
          <p:cNvSpPr/>
          <p:nvPr/>
        </p:nvSpPr>
        <p:spPr>
          <a:xfrm>
            <a:off x="4006101" y="485774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6" name="Rectangle 175">
            <a:extLst>
              <a:ext uri="{FF2B5EF4-FFF2-40B4-BE49-F238E27FC236}">
                <a16:creationId xmlns:a16="http://schemas.microsoft.com/office/drawing/2014/main" id="{EB604F32-4E64-8F4F-BC3B-733FEAE8EB48}"/>
              </a:ext>
            </a:extLst>
          </p:cNvPr>
          <p:cNvSpPr/>
          <p:nvPr/>
        </p:nvSpPr>
        <p:spPr>
          <a:xfrm>
            <a:off x="5304921" y="4857740"/>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7" name="Rectangle 176">
            <a:extLst>
              <a:ext uri="{FF2B5EF4-FFF2-40B4-BE49-F238E27FC236}">
                <a16:creationId xmlns:a16="http://schemas.microsoft.com/office/drawing/2014/main" id="{668FCF22-4A8C-0A47-B601-128CCB354CF4}"/>
              </a:ext>
            </a:extLst>
          </p:cNvPr>
          <p:cNvSpPr/>
          <p:nvPr/>
        </p:nvSpPr>
        <p:spPr>
          <a:xfrm>
            <a:off x="6563415" y="4857740"/>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Z</a:t>
            </a:r>
            <a:r>
              <a:rPr lang="en-GB" sz="2800" b="1" dirty="0">
                <a:solidFill>
                  <a:sysClr val="windowText" lastClr="000000"/>
                </a:solidFill>
              </a:rPr>
              <a:t> </a:t>
            </a:r>
          </a:p>
        </p:txBody>
      </p:sp>
    </p:spTree>
    <p:extLst>
      <p:ext uri="{BB962C8B-B14F-4D97-AF65-F5344CB8AC3E}">
        <p14:creationId xmlns:p14="http://schemas.microsoft.com/office/powerpoint/2010/main" val="186389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167"/>
                                        </p:tgtEl>
                                        <p:attrNameLst>
                                          <p:attrName>fillcolor</p:attrName>
                                        </p:attrNameLst>
                                      </p:cBhvr>
                                      <p:to>
                                        <a:srgbClr val="FF40FF"/>
                                      </p:to>
                                    </p:animClr>
                                    <p:set>
                                      <p:cBhvr>
                                        <p:cTn id="7" dur="1000" fill="hold"/>
                                        <p:tgtEl>
                                          <p:spTgt spid="167"/>
                                        </p:tgtEl>
                                        <p:attrNameLst>
                                          <p:attrName>fill.type</p:attrName>
                                        </p:attrNameLst>
                                      </p:cBhvr>
                                      <p:to>
                                        <p:strVal val="solid"/>
                                      </p:to>
                                    </p:set>
                                    <p:set>
                                      <p:cBhvr>
                                        <p:cTn id="8" dur="1000" fill="hold"/>
                                        <p:tgtEl>
                                          <p:spTgt spid="16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1000" fill="hold"/>
                                        <p:tgtEl>
                                          <p:spTgt spid="174"/>
                                        </p:tgtEl>
                                        <p:attrNameLst>
                                          <p:attrName>fillcolor</p:attrName>
                                        </p:attrNameLst>
                                      </p:cBhvr>
                                      <p:to>
                                        <a:srgbClr val="FF40FF"/>
                                      </p:to>
                                    </p:animClr>
                                    <p:set>
                                      <p:cBhvr>
                                        <p:cTn id="13" dur="1000" fill="hold"/>
                                        <p:tgtEl>
                                          <p:spTgt spid="174"/>
                                        </p:tgtEl>
                                        <p:attrNameLst>
                                          <p:attrName>fill.type</p:attrName>
                                        </p:attrNameLst>
                                      </p:cBhvr>
                                      <p:to>
                                        <p:strVal val="solid"/>
                                      </p:to>
                                    </p:set>
                                    <p:set>
                                      <p:cBhvr>
                                        <p:cTn id="14" dur="1000" fill="hold"/>
                                        <p:tgtEl>
                                          <p:spTgt spid="174"/>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1000" fill="hold"/>
                                        <p:tgtEl>
                                          <p:spTgt spid="175"/>
                                        </p:tgtEl>
                                        <p:attrNameLst>
                                          <p:attrName>fillcolor</p:attrName>
                                        </p:attrNameLst>
                                      </p:cBhvr>
                                      <p:to>
                                        <a:srgbClr val="FF40FF"/>
                                      </p:to>
                                    </p:animClr>
                                    <p:set>
                                      <p:cBhvr>
                                        <p:cTn id="19" dur="1000" fill="hold"/>
                                        <p:tgtEl>
                                          <p:spTgt spid="175"/>
                                        </p:tgtEl>
                                        <p:attrNameLst>
                                          <p:attrName>fill.type</p:attrName>
                                        </p:attrNameLst>
                                      </p:cBhvr>
                                      <p:to>
                                        <p:strVal val="solid"/>
                                      </p:to>
                                    </p:set>
                                    <p:set>
                                      <p:cBhvr>
                                        <p:cTn id="20" dur="1000" fill="hold"/>
                                        <p:tgtEl>
                                          <p:spTgt spid="175"/>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1000" fill="hold"/>
                                        <p:tgtEl>
                                          <p:spTgt spid="176"/>
                                        </p:tgtEl>
                                        <p:attrNameLst>
                                          <p:attrName>fillcolor</p:attrName>
                                        </p:attrNameLst>
                                      </p:cBhvr>
                                      <p:to>
                                        <a:srgbClr val="FF40FF"/>
                                      </p:to>
                                    </p:animClr>
                                    <p:set>
                                      <p:cBhvr>
                                        <p:cTn id="25" dur="1000" fill="hold"/>
                                        <p:tgtEl>
                                          <p:spTgt spid="176"/>
                                        </p:tgtEl>
                                        <p:attrNameLst>
                                          <p:attrName>fill.type</p:attrName>
                                        </p:attrNameLst>
                                      </p:cBhvr>
                                      <p:to>
                                        <p:strVal val="solid"/>
                                      </p:to>
                                    </p:set>
                                    <p:set>
                                      <p:cBhvr>
                                        <p:cTn id="26" dur="1000" fill="hold"/>
                                        <p:tgtEl>
                                          <p:spTgt spid="176"/>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1000" fill="hold"/>
                                        <p:tgtEl>
                                          <p:spTgt spid="177"/>
                                        </p:tgtEl>
                                        <p:attrNameLst>
                                          <p:attrName>fillcolor</p:attrName>
                                        </p:attrNameLst>
                                      </p:cBhvr>
                                      <p:to>
                                        <a:srgbClr val="FF40FF"/>
                                      </p:to>
                                    </p:animClr>
                                    <p:set>
                                      <p:cBhvr>
                                        <p:cTn id="31" dur="1000" fill="hold"/>
                                        <p:tgtEl>
                                          <p:spTgt spid="177"/>
                                        </p:tgtEl>
                                        <p:attrNameLst>
                                          <p:attrName>fill.type</p:attrName>
                                        </p:attrNameLst>
                                      </p:cBhvr>
                                      <p:to>
                                        <p:strVal val="solid"/>
                                      </p:to>
                                    </p:set>
                                    <p:set>
                                      <p:cBhvr>
                                        <p:cTn id="32" dur="1000" fill="hold"/>
                                        <p:tgtEl>
                                          <p:spTgt spid="17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5811-B23B-6945-B357-FC17E650D0D2}"/>
              </a:ext>
            </a:extLst>
          </p:cNvPr>
          <p:cNvSpPr>
            <a:spLocks noGrp="1"/>
          </p:cNvSpPr>
          <p:nvPr>
            <p:ph type="title"/>
          </p:nvPr>
        </p:nvSpPr>
        <p:spPr/>
        <p:txBody>
          <a:bodyPr>
            <a:normAutofit fontScale="90000"/>
          </a:bodyPr>
          <a:lstStyle/>
          <a:p>
            <a:r>
              <a:rPr lang="en-GB" dirty="0"/>
              <a:t>h cost</a:t>
            </a:r>
          </a:p>
        </p:txBody>
      </p:sp>
      <p:sp>
        <p:nvSpPr>
          <p:cNvPr id="6" name="Content Placeholder 5">
            <a:extLst>
              <a:ext uri="{FF2B5EF4-FFF2-40B4-BE49-F238E27FC236}">
                <a16:creationId xmlns:a16="http://schemas.microsoft.com/office/drawing/2014/main" id="{435CCD05-6494-034F-B264-9F2F6C1AA7C8}"/>
              </a:ext>
            </a:extLst>
          </p:cNvPr>
          <p:cNvSpPr>
            <a:spLocks noGrp="1"/>
          </p:cNvSpPr>
          <p:nvPr>
            <p:ph idx="1"/>
          </p:nvPr>
        </p:nvSpPr>
        <p:spPr/>
        <p:txBody>
          <a:bodyPr/>
          <a:lstStyle/>
          <a:p>
            <a:r>
              <a:rPr lang="en-GB" dirty="0"/>
              <a:t>So then we can write 5 as our heuristic (h) value for A</a:t>
            </a:r>
          </a:p>
          <a:p>
            <a:r>
              <a:rPr lang="en-GB" dirty="0"/>
              <a:t>We have to do this for every node </a:t>
            </a:r>
          </a:p>
          <a:p>
            <a:endParaRPr lang="en-GB" dirty="0"/>
          </a:p>
        </p:txBody>
      </p:sp>
      <p:sp>
        <p:nvSpPr>
          <p:cNvPr id="158" name="Rectangle 157">
            <a:extLst>
              <a:ext uri="{FF2B5EF4-FFF2-40B4-BE49-F238E27FC236}">
                <a16:creationId xmlns:a16="http://schemas.microsoft.com/office/drawing/2014/main" id="{FCED1AFD-962F-AD43-ABC4-AA2C3858346C}"/>
              </a:ext>
            </a:extLst>
          </p:cNvPr>
          <p:cNvSpPr/>
          <p:nvPr/>
        </p:nvSpPr>
        <p:spPr>
          <a:xfrm>
            <a:off x="149967" y="16001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A</a:t>
            </a:r>
            <a:endParaRPr lang="en-GB" sz="2800" dirty="0">
              <a:solidFill>
                <a:schemeClr val="tx1"/>
              </a:solidFill>
            </a:endParaRPr>
          </a:p>
        </p:txBody>
      </p:sp>
      <p:sp>
        <p:nvSpPr>
          <p:cNvPr id="161" name="Rectangle 160">
            <a:extLst>
              <a:ext uri="{FF2B5EF4-FFF2-40B4-BE49-F238E27FC236}">
                <a16:creationId xmlns:a16="http://schemas.microsoft.com/office/drawing/2014/main" id="{CF752B68-EB3E-BF4B-9903-746EA6966014}"/>
              </a:ext>
            </a:extLst>
          </p:cNvPr>
          <p:cNvSpPr/>
          <p:nvPr/>
        </p:nvSpPr>
        <p:spPr>
          <a:xfrm>
            <a:off x="1448787" y="1600195"/>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2" name="Rectangle 161">
            <a:extLst>
              <a:ext uri="{FF2B5EF4-FFF2-40B4-BE49-F238E27FC236}">
                <a16:creationId xmlns:a16="http://schemas.microsoft.com/office/drawing/2014/main" id="{F51818AA-3808-0F4A-B808-AA89C1C86D6B}"/>
              </a:ext>
            </a:extLst>
          </p:cNvPr>
          <p:cNvSpPr/>
          <p:nvPr/>
        </p:nvSpPr>
        <p:spPr>
          <a:xfrm>
            <a:off x="2727444" y="1600194"/>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3" name="Rectangle 162">
            <a:extLst>
              <a:ext uri="{FF2B5EF4-FFF2-40B4-BE49-F238E27FC236}">
                <a16:creationId xmlns:a16="http://schemas.microsoft.com/office/drawing/2014/main" id="{FAB7C3A5-0F68-EF41-BE14-FBC158B18969}"/>
              </a:ext>
            </a:extLst>
          </p:cNvPr>
          <p:cNvSpPr/>
          <p:nvPr/>
        </p:nvSpPr>
        <p:spPr>
          <a:xfrm>
            <a:off x="4006101" y="1600194"/>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4" name="Rectangle 163">
            <a:extLst>
              <a:ext uri="{FF2B5EF4-FFF2-40B4-BE49-F238E27FC236}">
                <a16:creationId xmlns:a16="http://schemas.microsoft.com/office/drawing/2014/main" id="{AFCD42C6-9547-514F-8B5C-F94D056E11A7}"/>
              </a:ext>
            </a:extLst>
          </p:cNvPr>
          <p:cNvSpPr/>
          <p:nvPr/>
        </p:nvSpPr>
        <p:spPr>
          <a:xfrm>
            <a:off x="5304921" y="160019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5" name="Rectangle 164">
            <a:extLst>
              <a:ext uri="{FF2B5EF4-FFF2-40B4-BE49-F238E27FC236}">
                <a16:creationId xmlns:a16="http://schemas.microsoft.com/office/drawing/2014/main" id="{0323E1CE-111D-F140-9BE8-A010CB69AE5B}"/>
              </a:ext>
            </a:extLst>
          </p:cNvPr>
          <p:cNvSpPr/>
          <p:nvPr/>
        </p:nvSpPr>
        <p:spPr>
          <a:xfrm>
            <a:off x="6563415" y="160019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6" name="Rectangle 165">
            <a:extLst>
              <a:ext uri="{FF2B5EF4-FFF2-40B4-BE49-F238E27FC236}">
                <a16:creationId xmlns:a16="http://schemas.microsoft.com/office/drawing/2014/main" id="{6B315C8A-7DA4-D043-A8AD-1A507F30DD8F}"/>
              </a:ext>
            </a:extLst>
          </p:cNvPr>
          <p:cNvSpPr/>
          <p:nvPr/>
        </p:nvSpPr>
        <p:spPr>
          <a:xfrm>
            <a:off x="149967" y="322897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7" name="Rectangle 166">
            <a:extLst>
              <a:ext uri="{FF2B5EF4-FFF2-40B4-BE49-F238E27FC236}">
                <a16:creationId xmlns:a16="http://schemas.microsoft.com/office/drawing/2014/main" id="{281B0757-2D16-2F47-8CC4-891DC350198D}"/>
              </a:ext>
            </a:extLst>
          </p:cNvPr>
          <p:cNvSpPr/>
          <p:nvPr/>
        </p:nvSpPr>
        <p:spPr>
          <a:xfrm>
            <a:off x="1448787" y="3228970"/>
            <a:ext cx="1298820" cy="1628775"/>
          </a:xfrm>
          <a:prstGeom prst="rect">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8" name="Rectangle 167">
            <a:extLst>
              <a:ext uri="{FF2B5EF4-FFF2-40B4-BE49-F238E27FC236}">
                <a16:creationId xmlns:a16="http://schemas.microsoft.com/office/drawing/2014/main" id="{EFE1F385-47E0-6843-8AFF-5D9DDA234BC9}"/>
              </a:ext>
            </a:extLst>
          </p:cNvPr>
          <p:cNvSpPr/>
          <p:nvPr/>
        </p:nvSpPr>
        <p:spPr>
          <a:xfrm>
            <a:off x="2727444" y="322896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69" name="Rectangle 168">
            <a:extLst>
              <a:ext uri="{FF2B5EF4-FFF2-40B4-BE49-F238E27FC236}">
                <a16:creationId xmlns:a16="http://schemas.microsoft.com/office/drawing/2014/main" id="{4493AA90-9A67-0D4F-8A12-BDC08EF2FBB1}"/>
              </a:ext>
            </a:extLst>
          </p:cNvPr>
          <p:cNvSpPr/>
          <p:nvPr/>
        </p:nvSpPr>
        <p:spPr>
          <a:xfrm>
            <a:off x="4006101" y="322896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0" name="Rectangle 169">
            <a:extLst>
              <a:ext uri="{FF2B5EF4-FFF2-40B4-BE49-F238E27FC236}">
                <a16:creationId xmlns:a16="http://schemas.microsoft.com/office/drawing/2014/main" id="{CFF5175E-BEC8-A344-8534-F7FAC1401FF2}"/>
              </a:ext>
            </a:extLst>
          </p:cNvPr>
          <p:cNvSpPr/>
          <p:nvPr/>
        </p:nvSpPr>
        <p:spPr>
          <a:xfrm>
            <a:off x="5304921" y="3228968"/>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1" name="Rectangle 170">
            <a:extLst>
              <a:ext uri="{FF2B5EF4-FFF2-40B4-BE49-F238E27FC236}">
                <a16:creationId xmlns:a16="http://schemas.microsoft.com/office/drawing/2014/main" id="{B3B0D5CF-6231-6F4E-BA58-C6CFF565FB0A}"/>
              </a:ext>
            </a:extLst>
          </p:cNvPr>
          <p:cNvSpPr/>
          <p:nvPr/>
        </p:nvSpPr>
        <p:spPr>
          <a:xfrm>
            <a:off x="6563415" y="3228968"/>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2" name="Rectangle 171">
            <a:extLst>
              <a:ext uri="{FF2B5EF4-FFF2-40B4-BE49-F238E27FC236}">
                <a16:creationId xmlns:a16="http://schemas.microsoft.com/office/drawing/2014/main" id="{8A40BD53-6ACE-E14D-92D9-F13CF9A88F7D}"/>
              </a:ext>
            </a:extLst>
          </p:cNvPr>
          <p:cNvSpPr/>
          <p:nvPr/>
        </p:nvSpPr>
        <p:spPr>
          <a:xfrm>
            <a:off x="149967" y="485774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3" name="Rectangle 172">
            <a:extLst>
              <a:ext uri="{FF2B5EF4-FFF2-40B4-BE49-F238E27FC236}">
                <a16:creationId xmlns:a16="http://schemas.microsoft.com/office/drawing/2014/main" id="{9A8457FA-35F2-DD4C-8CDB-1E55DAC4CC83}"/>
              </a:ext>
            </a:extLst>
          </p:cNvPr>
          <p:cNvSpPr/>
          <p:nvPr/>
        </p:nvSpPr>
        <p:spPr>
          <a:xfrm>
            <a:off x="1448787" y="4857742"/>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4" name="Rectangle 173">
            <a:extLst>
              <a:ext uri="{FF2B5EF4-FFF2-40B4-BE49-F238E27FC236}">
                <a16:creationId xmlns:a16="http://schemas.microsoft.com/office/drawing/2014/main" id="{C0B35A0B-1A5F-804E-9D8E-7B2A5DDC4590}"/>
              </a:ext>
            </a:extLst>
          </p:cNvPr>
          <p:cNvSpPr/>
          <p:nvPr/>
        </p:nvSpPr>
        <p:spPr>
          <a:xfrm>
            <a:off x="2727444" y="4857741"/>
            <a:ext cx="1298820" cy="1628775"/>
          </a:xfrm>
          <a:prstGeom prst="rect">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5" name="Rectangle 174">
            <a:extLst>
              <a:ext uri="{FF2B5EF4-FFF2-40B4-BE49-F238E27FC236}">
                <a16:creationId xmlns:a16="http://schemas.microsoft.com/office/drawing/2014/main" id="{6DD88461-A7B5-264A-BA23-0BC98BBF2B84}"/>
              </a:ext>
            </a:extLst>
          </p:cNvPr>
          <p:cNvSpPr/>
          <p:nvPr/>
        </p:nvSpPr>
        <p:spPr>
          <a:xfrm>
            <a:off x="4006101" y="4857741"/>
            <a:ext cx="1298820" cy="1628775"/>
          </a:xfrm>
          <a:prstGeom prst="rect">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6" name="Rectangle 175">
            <a:extLst>
              <a:ext uri="{FF2B5EF4-FFF2-40B4-BE49-F238E27FC236}">
                <a16:creationId xmlns:a16="http://schemas.microsoft.com/office/drawing/2014/main" id="{EB604F32-4E64-8F4F-BC3B-733FEAE8EB48}"/>
              </a:ext>
            </a:extLst>
          </p:cNvPr>
          <p:cNvSpPr/>
          <p:nvPr/>
        </p:nvSpPr>
        <p:spPr>
          <a:xfrm>
            <a:off x="5304921" y="4857740"/>
            <a:ext cx="1298820" cy="1628775"/>
          </a:xfrm>
          <a:prstGeom prst="rect">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177" name="Rectangle 176">
            <a:extLst>
              <a:ext uri="{FF2B5EF4-FFF2-40B4-BE49-F238E27FC236}">
                <a16:creationId xmlns:a16="http://schemas.microsoft.com/office/drawing/2014/main" id="{668FCF22-4A8C-0A47-B601-128CCB354CF4}"/>
              </a:ext>
            </a:extLst>
          </p:cNvPr>
          <p:cNvSpPr/>
          <p:nvPr/>
        </p:nvSpPr>
        <p:spPr>
          <a:xfrm>
            <a:off x="6563415" y="4857740"/>
            <a:ext cx="1298820" cy="1628775"/>
          </a:xfrm>
          <a:prstGeom prst="rect">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Z</a:t>
            </a:r>
            <a:r>
              <a:rPr lang="en-GB" sz="2800" b="1" dirty="0">
                <a:solidFill>
                  <a:sysClr val="windowText" lastClr="000000"/>
                </a:solidFill>
              </a:rPr>
              <a:t> </a:t>
            </a:r>
          </a:p>
        </p:txBody>
      </p:sp>
      <p:grpSp>
        <p:nvGrpSpPr>
          <p:cNvPr id="22" name="Group 21">
            <a:extLst>
              <a:ext uri="{FF2B5EF4-FFF2-40B4-BE49-F238E27FC236}">
                <a16:creationId xmlns:a16="http://schemas.microsoft.com/office/drawing/2014/main" id="{DF33FA07-B7C7-8140-94EC-95870C52BD5C}"/>
              </a:ext>
            </a:extLst>
          </p:cNvPr>
          <p:cNvGrpSpPr/>
          <p:nvPr/>
        </p:nvGrpSpPr>
        <p:grpSpPr>
          <a:xfrm>
            <a:off x="144218" y="1600199"/>
            <a:ext cx="1298820" cy="1628775"/>
            <a:chOff x="144218" y="1600199"/>
            <a:chExt cx="1298820" cy="1628775"/>
          </a:xfrm>
        </p:grpSpPr>
        <p:sp>
          <p:nvSpPr>
            <p:cNvPr id="23" name="Rectangle 22">
              <a:extLst>
                <a:ext uri="{FF2B5EF4-FFF2-40B4-BE49-F238E27FC236}">
                  <a16:creationId xmlns:a16="http://schemas.microsoft.com/office/drawing/2014/main" id="{26B43025-03A5-CF4A-A633-155561DBCE5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A </a:t>
              </a:r>
            </a:p>
          </p:txBody>
        </p:sp>
        <p:sp>
          <p:nvSpPr>
            <p:cNvPr id="24" name="Rectangle 23">
              <a:extLst>
                <a:ext uri="{FF2B5EF4-FFF2-40B4-BE49-F238E27FC236}">
                  <a16:creationId xmlns:a16="http://schemas.microsoft.com/office/drawing/2014/main" id="{BC073FE0-6608-FD40-8D28-92F43917943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25" name="Rectangle 24">
              <a:extLst>
                <a:ext uri="{FF2B5EF4-FFF2-40B4-BE49-F238E27FC236}">
                  <a16:creationId xmlns:a16="http://schemas.microsoft.com/office/drawing/2014/main" id="{91D86A5E-C3AD-5D40-BF1A-6BB598DD9CF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5</a:t>
              </a:r>
            </a:p>
          </p:txBody>
        </p:sp>
      </p:grpSp>
    </p:spTree>
    <p:extLst>
      <p:ext uri="{BB962C8B-B14F-4D97-AF65-F5344CB8AC3E}">
        <p14:creationId xmlns:p14="http://schemas.microsoft.com/office/powerpoint/2010/main" val="679486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5811-B23B-6945-B357-FC17E650D0D2}"/>
              </a:ext>
            </a:extLst>
          </p:cNvPr>
          <p:cNvSpPr>
            <a:spLocks noGrp="1"/>
          </p:cNvSpPr>
          <p:nvPr>
            <p:ph type="title"/>
          </p:nvPr>
        </p:nvSpPr>
        <p:spPr/>
        <p:txBody>
          <a:bodyPr>
            <a:normAutofit fontScale="90000"/>
          </a:bodyPr>
          <a:lstStyle/>
          <a:p>
            <a:r>
              <a:rPr lang="en-GB" dirty="0"/>
              <a:t>h cost</a:t>
            </a:r>
          </a:p>
        </p:txBody>
      </p:sp>
      <p:sp>
        <p:nvSpPr>
          <p:cNvPr id="6" name="Content Placeholder 5">
            <a:extLst>
              <a:ext uri="{FF2B5EF4-FFF2-40B4-BE49-F238E27FC236}">
                <a16:creationId xmlns:a16="http://schemas.microsoft.com/office/drawing/2014/main" id="{435CCD05-6494-034F-B264-9F2F6C1AA7C8}"/>
              </a:ext>
            </a:extLst>
          </p:cNvPr>
          <p:cNvSpPr>
            <a:spLocks noGrp="1"/>
          </p:cNvSpPr>
          <p:nvPr>
            <p:ph idx="1"/>
          </p:nvPr>
        </p:nvSpPr>
        <p:spPr/>
        <p:txBody>
          <a:bodyPr/>
          <a:lstStyle/>
          <a:p>
            <a:r>
              <a:rPr lang="en-GB" dirty="0"/>
              <a:t>So then we can write 5 as our heuristic (h) value for A</a:t>
            </a:r>
          </a:p>
          <a:p>
            <a:r>
              <a:rPr lang="en-GB" dirty="0"/>
              <a:t>We have to do this for every node </a:t>
            </a:r>
          </a:p>
          <a:p>
            <a:endParaRPr lang="en-GB" dirty="0"/>
          </a:p>
        </p:txBody>
      </p:sp>
      <p:sp>
        <p:nvSpPr>
          <p:cNvPr id="158" name="Rectangle 157">
            <a:extLst>
              <a:ext uri="{FF2B5EF4-FFF2-40B4-BE49-F238E27FC236}">
                <a16:creationId xmlns:a16="http://schemas.microsoft.com/office/drawing/2014/main" id="{FCED1AFD-962F-AD43-ABC4-AA2C3858346C}"/>
              </a:ext>
            </a:extLst>
          </p:cNvPr>
          <p:cNvSpPr/>
          <p:nvPr/>
        </p:nvSpPr>
        <p:spPr>
          <a:xfrm>
            <a:off x="149967" y="16001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A</a:t>
            </a:r>
            <a:endParaRPr lang="en-GB" sz="2800" dirty="0">
              <a:solidFill>
                <a:schemeClr val="tx1"/>
              </a:solidFill>
            </a:endParaRPr>
          </a:p>
        </p:txBody>
      </p:sp>
      <p:grpSp>
        <p:nvGrpSpPr>
          <p:cNvPr id="22" name="Group 21">
            <a:extLst>
              <a:ext uri="{FF2B5EF4-FFF2-40B4-BE49-F238E27FC236}">
                <a16:creationId xmlns:a16="http://schemas.microsoft.com/office/drawing/2014/main" id="{DF33FA07-B7C7-8140-94EC-95870C52BD5C}"/>
              </a:ext>
            </a:extLst>
          </p:cNvPr>
          <p:cNvGrpSpPr/>
          <p:nvPr/>
        </p:nvGrpSpPr>
        <p:grpSpPr>
          <a:xfrm>
            <a:off x="144218" y="1600199"/>
            <a:ext cx="1298820" cy="1628775"/>
            <a:chOff x="144218" y="1600199"/>
            <a:chExt cx="1298820" cy="1628775"/>
          </a:xfrm>
        </p:grpSpPr>
        <p:sp>
          <p:nvSpPr>
            <p:cNvPr id="23" name="Rectangle 22">
              <a:extLst>
                <a:ext uri="{FF2B5EF4-FFF2-40B4-BE49-F238E27FC236}">
                  <a16:creationId xmlns:a16="http://schemas.microsoft.com/office/drawing/2014/main" id="{26B43025-03A5-CF4A-A633-155561DBCE5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A </a:t>
              </a:r>
            </a:p>
          </p:txBody>
        </p:sp>
        <p:sp>
          <p:nvSpPr>
            <p:cNvPr id="24" name="Rectangle 23">
              <a:extLst>
                <a:ext uri="{FF2B5EF4-FFF2-40B4-BE49-F238E27FC236}">
                  <a16:creationId xmlns:a16="http://schemas.microsoft.com/office/drawing/2014/main" id="{BC073FE0-6608-FD40-8D28-92F43917943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25" name="Rectangle 24">
              <a:extLst>
                <a:ext uri="{FF2B5EF4-FFF2-40B4-BE49-F238E27FC236}">
                  <a16:creationId xmlns:a16="http://schemas.microsoft.com/office/drawing/2014/main" id="{91D86A5E-C3AD-5D40-BF1A-6BB598DD9CF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26" name="Group 25">
            <a:extLst>
              <a:ext uri="{FF2B5EF4-FFF2-40B4-BE49-F238E27FC236}">
                <a16:creationId xmlns:a16="http://schemas.microsoft.com/office/drawing/2014/main" id="{8DA61203-2CAB-5846-95A8-C93BC75A97B4}"/>
              </a:ext>
            </a:extLst>
          </p:cNvPr>
          <p:cNvGrpSpPr/>
          <p:nvPr/>
        </p:nvGrpSpPr>
        <p:grpSpPr>
          <a:xfrm>
            <a:off x="1454536" y="1600196"/>
            <a:ext cx="1298820" cy="1628775"/>
            <a:chOff x="144218" y="1600199"/>
            <a:chExt cx="1298820" cy="1628775"/>
          </a:xfrm>
        </p:grpSpPr>
        <p:sp>
          <p:nvSpPr>
            <p:cNvPr id="27" name="Rectangle 26">
              <a:extLst>
                <a:ext uri="{FF2B5EF4-FFF2-40B4-BE49-F238E27FC236}">
                  <a16:creationId xmlns:a16="http://schemas.microsoft.com/office/drawing/2014/main" id="{7A4B868A-741E-0A45-851F-085A12DAF376}"/>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4E60402C-5085-6842-B640-6F32E81C1518}"/>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29" name="Rectangle 28">
              <a:extLst>
                <a:ext uri="{FF2B5EF4-FFF2-40B4-BE49-F238E27FC236}">
                  <a16:creationId xmlns:a16="http://schemas.microsoft.com/office/drawing/2014/main" id="{FE787B6E-0B70-254E-8A51-F91996DD320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30" name="Group 29">
            <a:extLst>
              <a:ext uri="{FF2B5EF4-FFF2-40B4-BE49-F238E27FC236}">
                <a16:creationId xmlns:a16="http://schemas.microsoft.com/office/drawing/2014/main" id="{A3C6D5DD-34B2-D44B-8FB0-85008B97B11D}"/>
              </a:ext>
            </a:extLst>
          </p:cNvPr>
          <p:cNvGrpSpPr/>
          <p:nvPr/>
        </p:nvGrpSpPr>
        <p:grpSpPr>
          <a:xfrm>
            <a:off x="2753355" y="1600196"/>
            <a:ext cx="1298820" cy="1628775"/>
            <a:chOff x="144218" y="1600199"/>
            <a:chExt cx="1298820" cy="1628775"/>
          </a:xfrm>
        </p:grpSpPr>
        <p:sp>
          <p:nvSpPr>
            <p:cNvPr id="31" name="Rectangle 30">
              <a:extLst>
                <a:ext uri="{FF2B5EF4-FFF2-40B4-BE49-F238E27FC236}">
                  <a16:creationId xmlns:a16="http://schemas.microsoft.com/office/drawing/2014/main" id="{919094CB-BE7B-454F-9844-6E2784CC517E}"/>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D87DD672-AE7C-A641-9938-88D9392F32A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33" name="Rectangle 32">
              <a:extLst>
                <a:ext uri="{FF2B5EF4-FFF2-40B4-BE49-F238E27FC236}">
                  <a16:creationId xmlns:a16="http://schemas.microsoft.com/office/drawing/2014/main" id="{D5A64179-DF89-3948-9972-406AD9155BAD}"/>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34" name="Group 33">
            <a:extLst>
              <a:ext uri="{FF2B5EF4-FFF2-40B4-BE49-F238E27FC236}">
                <a16:creationId xmlns:a16="http://schemas.microsoft.com/office/drawing/2014/main" id="{2BA080E4-9CA2-F846-AB8A-4C440BD8DCBF}"/>
              </a:ext>
            </a:extLst>
          </p:cNvPr>
          <p:cNvGrpSpPr/>
          <p:nvPr/>
        </p:nvGrpSpPr>
        <p:grpSpPr>
          <a:xfrm>
            <a:off x="4052174" y="1600195"/>
            <a:ext cx="1298820" cy="1628775"/>
            <a:chOff x="144218" y="1600199"/>
            <a:chExt cx="1298820" cy="1628775"/>
          </a:xfrm>
        </p:grpSpPr>
        <p:sp>
          <p:nvSpPr>
            <p:cNvPr id="35" name="Rectangle 34">
              <a:extLst>
                <a:ext uri="{FF2B5EF4-FFF2-40B4-BE49-F238E27FC236}">
                  <a16:creationId xmlns:a16="http://schemas.microsoft.com/office/drawing/2014/main" id="{957BB4A2-3317-6548-B68E-BE6EF897F4B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36" name="Rectangle 35">
              <a:extLst>
                <a:ext uri="{FF2B5EF4-FFF2-40B4-BE49-F238E27FC236}">
                  <a16:creationId xmlns:a16="http://schemas.microsoft.com/office/drawing/2014/main" id="{49ABFE9D-95F9-3445-A9D2-0F58AEC4B80A}"/>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37" name="Rectangle 36">
              <a:extLst>
                <a:ext uri="{FF2B5EF4-FFF2-40B4-BE49-F238E27FC236}">
                  <a16:creationId xmlns:a16="http://schemas.microsoft.com/office/drawing/2014/main" id="{9B04D2B2-A655-A64C-A3CA-917AEBF5D814}"/>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38" name="Group 37">
            <a:extLst>
              <a:ext uri="{FF2B5EF4-FFF2-40B4-BE49-F238E27FC236}">
                <a16:creationId xmlns:a16="http://schemas.microsoft.com/office/drawing/2014/main" id="{3C6ACB5F-ED00-1548-903F-65219099BE54}"/>
              </a:ext>
            </a:extLst>
          </p:cNvPr>
          <p:cNvGrpSpPr/>
          <p:nvPr/>
        </p:nvGrpSpPr>
        <p:grpSpPr>
          <a:xfrm>
            <a:off x="5345243" y="1600195"/>
            <a:ext cx="1298820" cy="1628775"/>
            <a:chOff x="144218" y="1600199"/>
            <a:chExt cx="1298820" cy="1628775"/>
          </a:xfrm>
        </p:grpSpPr>
        <p:sp>
          <p:nvSpPr>
            <p:cNvPr id="39" name="Rectangle 38">
              <a:extLst>
                <a:ext uri="{FF2B5EF4-FFF2-40B4-BE49-F238E27FC236}">
                  <a16:creationId xmlns:a16="http://schemas.microsoft.com/office/drawing/2014/main" id="{A303F3CB-E868-1B44-AB08-CADC45E30F15}"/>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40" name="Rectangle 39">
              <a:extLst>
                <a:ext uri="{FF2B5EF4-FFF2-40B4-BE49-F238E27FC236}">
                  <a16:creationId xmlns:a16="http://schemas.microsoft.com/office/drawing/2014/main" id="{12DB29D4-F655-2848-9D35-603D3C990EBF}"/>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41" name="Rectangle 40">
              <a:extLst>
                <a:ext uri="{FF2B5EF4-FFF2-40B4-BE49-F238E27FC236}">
                  <a16:creationId xmlns:a16="http://schemas.microsoft.com/office/drawing/2014/main" id="{7F8FB8F6-676B-CF4A-930D-666F5BE51DD1}"/>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42" name="Group 41">
            <a:extLst>
              <a:ext uri="{FF2B5EF4-FFF2-40B4-BE49-F238E27FC236}">
                <a16:creationId xmlns:a16="http://schemas.microsoft.com/office/drawing/2014/main" id="{81B9D593-44A8-CA4C-8F88-D25822597ABC}"/>
              </a:ext>
            </a:extLst>
          </p:cNvPr>
          <p:cNvGrpSpPr/>
          <p:nvPr/>
        </p:nvGrpSpPr>
        <p:grpSpPr>
          <a:xfrm>
            <a:off x="6638311" y="1600195"/>
            <a:ext cx="1298820" cy="1628775"/>
            <a:chOff x="144218" y="1600199"/>
            <a:chExt cx="1298820" cy="1628775"/>
          </a:xfrm>
        </p:grpSpPr>
        <p:sp>
          <p:nvSpPr>
            <p:cNvPr id="43" name="Rectangle 42">
              <a:extLst>
                <a:ext uri="{FF2B5EF4-FFF2-40B4-BE49-F238E27FC236}">
                  <a16:creationId xmlns:a16="http://schemas.microsoft.com/office/drawing/2014/main" id="{254953B2-6B87-464E-B11F-7D9B56B155C5}"/>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47C0B51A-07C8-5042-9ACF-4C6957D1455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45" name="Rectangle 44">
              <a:extLst>
                <a:ext uri="{FF2B5EF4-FFF2-40B4-BE49-F238E27FC236}">
                  <a16:creationId xmlns:a16="http://schemas.microsoft.com/office/drawing/2014/main" id="{3198A8A8-AA3A-5842-BF38-8881EF1D87F3}"/>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46" name="Group 45">
            <a:extLst>
              <a:ext uri="{FF2B5EF4-FFF2-40B4-BE49-F238E27FC236}">
                <a16:creationId xmlns:a16="http://schemas.microsoft.com/office/drawing/2014/main" id="{205FE904-6585-E040-8D7B-165C9B5D6A27}"/>
              </a:ext>
            </a:extLst>
          </p:cNvPr>
          <p:cNvGrpSpPr/>
          <p:nvPr/>
        </p:nvGrpSpPr>
        <p:grpSpPr>
          <a:xfrm>
            <a:off x="155716" y="3228970"/>
            <a:ext cx="1298820" cy="1628775"/>
            <a:chOff x="144218" y="1600199"/>
            <a:chExt cx="1298820" cy="1628775"/>
          </a:xfrm>
        </p:grpSpPr>
        <p:sp>
          <p:nvSpPr>
            <p:cNvPr id="47" name="Rectangle 46">
              <a:extLst>
                <a:ext uri="{FF2B5EF4-FFF2-40B4-BE49-F238E27FC236}">
                  <a16:creationId xmlns:a16="http://schemas.microsoft.com/office/drawing/2014/main" id="{C0EC98F9-EBEB-5F42-8800-F7B709B6C48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48" name="Rectangle 47">
              <a:extLst>
                <a:ext uri="{FF2B5EF4-FFF2-40B4-BE49-F238E27FC236}">
                  <a16:creationId xmlns:a16="http://schemas.microsoft.com/office/drawing/2014/main" id="{735F0A47-F27A-2F4D-84A9-4E6442422258}"/>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49" name="Rectangle 48">
              <a:extLst>
                <a:ext uri="{FF2B5EF4-FFF2-40B4-BE49-F238E27FC236}">
                  <a16:creationId xmlns:a16="http://schemas.microsoft.com/office/drawing/2014/main" id="{1E3DB40C-4CD5-8943-8347-F65CC77338D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50" name="Group 49">
            <a:extLst>
              <a:ext uri="{FF2B5EF4-FFF2-40B4-BE49-F238E27FC236}">
                <a16:creationId xmlns:a16="http://schemas.microsoft.com/office/drawing/2014/main" id="{DC18E2F3-229A-014A-9376-8581CF5586A9}"/>
              </a:ext>
            </a:extLst>
          </p:cNvPr>
          <p:cNvGrpSpPr/>
          <p:nvPr/>
        </p:nvGrpSpPr>
        <p:grpSpPr>
          <a:xfrm>
            <a:off x="1466034" y="3228967"/>
            <a:ext cx="1298820" cy="1628775"/>
            <a:chOff x="144218" y="1600199"/>
            <a:chExt cx="1298820" cy="1628775"/>
          </a:xfrm>
        </p:grpSpPr>
        <p:sp>
          <p:nvSpPr>
            <p:cNvPr id="51" name="Rectangle 50">
              <a:extLst>
                <a:ext uri="{FF2B5EF4-FFF2-40B4-BE49-F238E27FC236}">
                  <a16:creationId xmlns:a16="http://schemas.microsoft.com/office/drawing/2014/main" id="{90F6EAE8-1EFB-9447-84A8-7739EC725B9B}"/>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Rectangle 51">
              <a:extLst>
                <a:ext uri="{FF2B5EF4-FFF2-40B4-BE49-F238E27FC236}">
                  <a16:creationId xmlns:a16="http://schemas.microsoft.com/office/drawing/2014/main" id="{F0EEC4B6-7CFC-CB4C-B211-1A7464D80EF3}"/>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53" name="Rectangle 52">
              <a:extLst>
                <a:ext uri="{FF2B5EF4-FFF2-40B4-BE49-F238E27FC236}">
                  <a16:creationId xmlns:a16="http://schemas.microsoft.com/office/drawing/2014/main" id="{CB1B4C48-E116-BB4F-B7FC-FF001EC08420}"/>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54" name="Group 53">
            <a:extLst>
              <a:ext uri="{FF2B5EF4-FFF2-40B4-BE49-F238E27FC236}">
                <a16:creationId xmlns:a16="http://schemas.microsoft.com/office/drawing/2014/main" id="{2756BFAA-7199-1442-9DEE-F6D8E67DD591}"/>
              </a:ext>
            </a:extLst>
          </p:cNvPr>
          <p:cNvGrpSpPr/>
          <p:nvPr/>
        </p:nvGrpSpPr>
        <p:grpSpPr>
          <a:xfrm>
            <a:off x="2764853" y="3228967"/>
            <a:ext cx="1298820" cy="1628775"/>
            <a:chOff x="144218" y="1600199"/>
            <a:chExt cx="1298820" cy="1628775"/>
          </a:xfrm>
        </p:grpSpPr>
        <p:sp>
          <p:nvSpPr>
            <p:cNvPr id="55" name="Rectangle 54">
              <a:extLst>
                <a:ext uri="{FF2B5EF4-FFF2-40B4-BE49-F238E27FC236}">
                  <a16:creationId xmlns:a16="http://schemas.microsoft.com/office/drawing/2014/main" id="{0BAEE90A-A893-9D49-B001-A7FD1183157A}"/>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55">
              <a:extLst>
                <a:ext uri="{FF2B5EF4-FFF2-40B4-BE49-F238E27FC236}">
                  <a16:creationId xmlns:a16="http://schemas.microsoft.com/office/drawing/2014/main" id="{5B02FB98-E02D-FC41-A23B-5973FA78882C}"/>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57" name="Rectangle 56">
              <a:extLst>
                <a:ext uri="{FF2B5EF4-FFF2-40B4-BE49-F238E27FC236}">
                  <a16:creationId xmlns:a16="http://schemas.microsoft.com/office/drawing/2014/main" id="{32E3B5C5-D70B-BE40-9A17-DE088692C4B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58" name="Group 57">
            <a:extLst>
              <a:ext uri="{FF2B5EF4-FFF2-40B4-BE49-F238E27FC236}">
                <a16:creationId xmlns:a16="http://schemas.microsoft.com/office/drawing/2014/main" id="{854932A8-3CE2-864A-825D-7A6518C90CA1}"/>
              </a:ext>
            </a:extLst>
          </p:cNvPr>
          <p:cNvGrpSpPr/>
          <p:nvPr/>
        </p:nvGrpSpPr>
        <p:grpSpPr>
          <a:xfrm>
            <a:off x="4063672" y="3228966"/>
            <a:ext cx="1298820" cy="1628775"/>
            <a:chOff x="144218" y="1600199"/>
            <a:chExt cx="1298820" cy="1628775"/>
          </a:xfrm>
        </p:grpSpPr>
        <p:sp>
          <p:nvSpPr>
            <p:cNvPr id="59" name="Rectangle 58">
              <a:extLst>
                <a:ext uri="{FF2B5EF4-FFF2-40B4-BE49-F238E27FC236}">
                  <a16:creationId xmlns:a16="http://schemas.microsoft.com/office/drawing/2014/main" id="{21B33489-CFC2-5549-9F48-AB4683DC97E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3C1A4538-DCED-8B41-ADCE-BDA12DDD2683}"/>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61" name="Rectangle 60">
              <a:extLst>
                <a:ext uri="{FF2B5EF4-FFF2-40B4-BE49-F238E27FC236}">
                  <a16:creationId xmlns:a16="http://schemas.microsoft.com/office/drawing/2014/main" id="{C91AAAED-FA8B-3345-93C5-29A72C2C51F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62" name="Group 61">
            <a:extLst>
              <a:ext uri="{FF2B5EF4-FFF2-40B4-BE49-F238E27FC236}">
                <a16:creationId xmlns:a16="http://schemas.microsoft.com/office/drawing/2014/main" id="{A0FB30C6-8886-A544-9DA8-A15533E20BF1}"/>
              </a:ext>
            </a:extLst>
          </p:cNvPr>
          <p:cNvGrpSpPr/>
          <p:nvPr/>
        </p:nvGrpSpPr>
        <p:grpSpPr>
          <a:xfrm>
            <a:off x="5356741" y="3228966"/>
            <a:ext cx="1298820" cy="1628775"/>
            <a:chOff x="144218" y="1600199"/>
            <a:chExt cx="1298820" cy="1628775"/>
          </a:xfrm>
        </p:grpSpPr>
        <p:sp>
          <p:nvSpPr>
            <p:cNvPr id="63" name="Rectangle 62">
              <a:extLst>
                <a:ext uri="{FF2B5EF4-FFF2-40B4-BE49-F238E27FC236}">
                  <a16:creationId xmlns:a16="http://schemas.microsoft.com/office/drawing/2014/main" id="{5DC61A6F-2CB8-0B40-B92D-BAD1314655AB}"/>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ectangle 63">
              <a:extLst>
                <a:ext uri="{FF2B5EF4-FFF2-40B4-BE49-F238E27FC236}">
                  <a16:creationId xmlns:a16="http://schemas.microsoft.com/office/drawing/2014/main" id="{1C3D91B8-D272-9745-A2A4-1C082BAE8B34}"/>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65" name="Rectangle 64">
              <a:extLst>
                <a:ext uri="{FF2B5EF4-FFF2-40B4-BE49-F238E27FC236}">
                  <a16:creationId xmlns:a16="http://schemas.microsoft.com/office/drawing/2014/main" id="{041D62C6-DE45-DF41-A269-D86B65C7B00C}"/>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66" name="Group 65">
            <a:extLst>
              <a:ext uri="{FF2B5EF4-FFF2-40B4-BE49-F238E27FC236}">
                <a16:creationId xmlns:a16="http://schemas.microsoft.com/office/drawing/2014/main" id="{0089A355-CF9B-D840-A486-F45ABD713AA8}"/>
              </a:ext>
            </a:extLst>
          </p:cNvPr>
          <p:cNvGrpSpPr/>
          <p:nvPr/>
        </p:nvGrpSpPr>
        <p:grpSpPr>
          <a:xfrm>
            <a:off x="6649809" y="3228966"/>
            <a:ext cx="1298820" cy="1628775"/>
            <a:chOff x="144218" y="1600199"/>
            <a:chExt cx="1298820" cy="1628775"/>
          </a:xfrm>
        </p:grpSpPr>
        <p:sp>
          <p:nvSpPr>
            <p:cNvPr id="67" name="Rectangle 66">
              <a:extLst>
                <a:ext uri="{FF2B5EF4-FFF2-40B4-BE49-F238E27FC236}">
                  <a16:creationId xmlns:a16="http://schemas.microsoft.com/office/drawing/2014/main" id="{07AEDB73-91C3-004C-963E-D30674000FA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a:extLst>
                <a:ext uri="{FF2B5EF4-FFF2-40B4-BE49-F238E27FC236}">
                  <a16:creationId xmlns:a16="http://schemas.microsoft.com/office/drawing/2014/main" id="{942FA035-E586-2647-A7D4-9FEFBFFF2BD7}"/>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69" name="Rectangle 68">
              <a:extLst>
                <a:ext uri="{FF2B5EF4-FFF2-40B4-BE49-F238E27FC236}">
                  <a16:creationId xmlns:a16="http://schemas.microsoft.com/office/drawing/2014/main" id="{D3FFDF06-2F45-B943-84BE-F504229BC69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70" name="Group 69">
            <a:extLst>
              <a:ext uri="{FF2B5EF4-FFF2-40B4-BE49-F238E27FC236}">
                <a16:creationId xmlns:a16="http://schemas.microsoft.com/office/drawing/2014/main" id="{1983E35F-C5E6-474D-8E3A-13A64E996987}"/>
              </a:ext>
            </a:extLst>
          </p:cNvPr>
          <p:cNvGrpSpPr/>
          <p:nvPr/>
        </p:nvGrpSpPr>
        <p:grpSpPr>
          <a:xfrm>
            <a:off x="155716" y="4841367"/>
            <a:ext cx="1298820" cy="1628775"/>
            <a:chOff x="144218" y="1600199"/>
            <a:chExt cx="1298820" cy="1628775"/>
          </a:xfrm>
        </p:grpSpPr>
        <p:sp>
          <p:nvSpPr>
            <p:cNvPr id="71" name="Rectangle 70">
              <a:extLst>
                <a:ext uri="{FF2B5EF4-FFF2-40B4-BE49-F238E27FC236}">
                  <a16:creationId xmlns:a16="http://schemas.microsoft.com/office/drawing/2014/main" id="{83B543B2-F57D-EA48-AE1F-28B1164F80AB}"/>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Rectangle 71">
              <a:extLst>
                <a:ext uri="{FF2B5EF4-FFF2-40B4-BE49-F238E27FC236}">
                  <a16:creationId xmlns:a16="http://schemas.microsoft.com/office/drawing/2014/main" id="{6B558ED9-3DE1-9E46-A9F8-05F8A4F7D88E}"/>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73" name="Rectangle 72">
              <a:extLst>
                <a:ext uri="{FF2B5EF4-FFF2-40B4-BE49-F238E27FC236}">
                  <a16:creationId xmlns:a16="http://schemas.microsoft.com/office/drawing/2014/main" id="{42A0AC30-2050-5849-8E9A-9CB89F796F39}"/>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74" name="Group 73">
            <a:extLst>
              <a:ext uri="{FF2B5EF4-FFF2-40B4-BE49-F238E27FC236}">
                <a16:creationId xmlns:a16="http://schemas.microsoft.com/office/drawing/2014/main" id="{AD1B997A-3D81-8846-956C-278CF90C67D1}"/>
              </a:ext>
            </a:extLst>
          </p:cNvPr>
          <p:cNvGrpSpPr/>
          <p:nvPr/>
        </p:nvGrpSpPr>
        <p:grpSpPr>
          <a:xfrm>
            <a:off x="1466034" y="4841364"/>
            <a:ext cx="1298820" cy="1628775"/>
            <a:chOff x="144218" y="1600199"/>
            <a:chExt cx="1298820" cy="1628775"/>
          </a:xfrm>
        </p:grpSpPr>
        <p:sp>
          <p:nvSpPr>
            <p:cNvPr id="75" name="Rectangle 74">
              <a:extLst>
                <a:ext uri="{FF2B5EF4-FFF2-40B4-BE49-F238E27FC236}">
                  <a16:creationId xmlns:a16="http://schemas.microsoft.com/office/drawing/2014/main" id="{BA56B610-E53F-7B45-99E6-3E053FB8CFB3}"/>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a:extLst>
                <a:ext uri="{FF2B5EF4-FFF2-40B4-BE49-F238E27FC236}">
                  <a16:creationId xmlns:a16="http://schemas.microsoft.com/office/drawing/2014/main" id="{0E7C3BBC-FD18-4D4C-AB79-D55D84B36E0F}"/>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77" name="Rectangle 76">
              <a:extLst>
                <a:ext uri="{FF2B5EF4-FFF2-40B4-BE49-F238E27FC236}">
                  <a16:creationId xmlns:a16="http://schemas.microsoft.com/office/drawing/2014/main" id="{0A1139B7-6778-0443-BAB8-C9473B5E77BA}"/>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78" name="Group 77">
            <a:extLst>
              <a:ext uri="{FF2B5EF4-FFF2-40B4-BE49-F238E27FC236}">
                <a16:creationId xmlns:a16="http://schemas.microsoft.com/office/drawing/2014/main" id="{2B7332C7-74FE-B146-B5F2-00317CE2EE8D}"/>
              </a:ext>
            </a:extLst>
          </p:cNvPr>
          <p:cNvGrpSpPr/>
          <p:nvPr/>
        </p:nvGrpSpPr>
        <p:grpSpPr>
          <a:xfrm>
            <a:off x="2764853" y="4841364"/>
            <a:ext cx="1298820" cy="1628775"/>
            <a:chOff x="144218" y="1600199"/>
            <a:chExt cx="1298820" cy="1628775"/>
          </a:xfrm>
        </p:grpSpPr>
        <p:sp>
          <p:nvSpPr>
            <p:cNvPr id="79" name="Rectangle 78">
              <a:extLst>
                <a:ext uri="{FF2B5EF4-FFF2-40B4-BE49-F238E27FC236}">
                  <a16:creationId xmlns:a16="http://schemas.microsoft.com/office/drawing/2014/main" id="{042E0A5C-E5F8-9A45-8B8B-85762DB48488}"/>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Rectangle 79">
              <a:extLst>
                <a:ext uri="{FF2B5EF4-FFF2-40B4-BE49-F238E27FC236}">
                  <a16:creationId xmlns:a16="http://schemas.microsoft.com/office/drawing/2014/main" id="{80DA6626-D4AD-314E-A8B3-C46DB74D0E6D}"/>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81" name="Rectangle 80">
              <a:extLst>
                <a:ext uri="{FF2B5EF4-FFF2-40B4-BE49-F238E27FC236}">
                  <a16:creationId xmlns:a16="http://schemas.microsoft.com/office/drawing/2014/main" id="{0D2E7F46-1874-5548-A522-F0C80EB5C3BE}"/>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82" name="Group 81">
            <a:extLst>
              <a:ext uri="{FF2B5EF4-FFF2-40B4-BE49-F238E27FC236}">
                <a16:creationId xmlns:a16="http://schemas.microsoft.com/office/drawing/2014/main" id="{ADD1F860-8E39-3F42-859A-CE6AC50BCC58}"/>
              </a:ext>
            </a:extLst>
          </p:cNvPr>
          <p:cNvGrpSpPr/>
          <p:nvPr/>
        </p:nvGrpSpPr>
        <p:grpSpPr>
          <a:xfrm>
            <a:off x="4063672" y="4841363"/>
            <a:ext cx="1298820" cy="1628775"/>
            <a:chOff x="144218" y="1600199"/>
            <a:chExt cx="1298820" cy="1628775"/>
          </a:xfrm>
        </p:grpSpPr>
        <p:sp>
          <p:nvSpPr>
            <p:cNvPr id="83" name="Rectangle 82">
              <a:extLst>
                <a:ext uri="{FF2B5EF4-FFF2-40B4-BE49-F238E27FC236}">
                  <a16:creationId xmlns:a16="http://schemas.microsoft.com/office/drawing/2014/main" id="{4396A145-5A50-514C-B83A-278BEFF51AA2}"/>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ectangle 83">
              <a:extLst>
                <a:ext uri="{FF2B5EF4-FFF2-40B4-BE49-F238E27FC236}">
                  <a16:creationId xmlns:a16="http://schemas.microsoft.com/office/drawing/2014/main" id="{20EFAEE9-903E-5E41-BF42-061B8AB5B147}"/>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85" name="Rectangle 84">
              <a:extLst>
                <a:ext uri="{FF2B5EF4-FFF2-40B4-BE49-F238E27FC236}">
                  <a16:creationId xmlns:a16="http://schemas.microsoft.com/office/drawing/2014/main" id="{D0BFE462-A32B-2244-936C-40F0290C922E}"/>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86" name="Group 85">
            <a:extLst>
              <a:ext uri="{FF2B5EF4-FFF2-40B4-BE49-F238E27FC236}">
                <a16:creationId xmlns:a16="http://schemas.microsoft.com/office/drawing/2014/main" id="{388A8830-CB3E-254D-886C-DADF8350A248}"/>
              </a:ext>
            </a:extLst>
          </p:cNvPr>
          <p:cNvGrpSpPr/>
          <p:nvPr/>
        </p:nvGrpSpPr>
        <p:grpSpPr>
          <a:xfrm>
            <a:off x="5356741" y="4841363"/>
            <a:ext cx="1298820" cy="1628775"/>
            <a:chOff x="144218" y="1600199"/>
            <a:chExt cx="1298820" cy="1628775"/>
          </a:xfrm>
        </p:grpSpPr>
        <p:sp>
          <p:nvSpPr>
            <p:cNvPr id="87" name="Rectangle 86">
              <a:extLst>
                <a:ext uri="{FF2B5EF4-FFF2-40B4-BE49-F238E27FC236}">
                  <a16:creationId xmlns:a16="http://schemas.microsoft.com/office/drawing/2014/main" id="{38583E8B-A3BA-5642-9EC9-93A048C78A83}"/>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88" name="Rectangle 87">
              <a:extLst>
                <a:ext uri="{FF2B5EF4-FFF2-40B4-BE49-F238E27FC236}">
                  <a16:creationId xmlns:a16="http://schemas.microsoft.com/office/drawing/2014/main" id="{DCF51407-D6F9-DD4B-99A4-62523769C5B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89" name="Rectangle 88">
              <a:extLst>
                <a:ext uri="{FF2B5EF4-FFF2-40B4-BE49-F238E27FC236}">
                  <a16:creationId xmlns:a16="http://schemas.microsoft.com/office/drawing/2014/main" id="{29196818-C62B-7F48-9CBD-7C9A378C8D15}"/>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90" name="Group 89">
            <a:extLst>
              <a:ext uri="{FF2B5EF4-FFF2-40B4-BE49-F238E27FC236}">
                <a16:creationId xmlns:a16="http://schemas.microsoft.com/office/drawing/2014/main" id="{49D35048-37E1-9548-9FC9-09A5BDB6B2D4}"/>
              </a:ext>
            </a:extLst>
          </p:cNvPr>
          <p:cNvGrpSpPr/>
          <p:nvPr/>
        </p:nvGrpSpPr>
        <p:grpSpPr>
          <a:xfrm>
            <a:off x="6649809" y="4841363"/>
            <a:ext cx="1298820" cy="1628775"/>
            <a:chOff x="144218" y="1600199"/>
            <a:chExt cx="1298820" cy="1628775"/>
          </a:xfrm>
        </p:grpSpPr>
        <p:sp>
          <p:nvSpPr>
            <p:cNvPr id="91" name="Rectangle 90">
              <a:extLst>
                <a:ext uri="{FF2B5EF4-FFF2-40B4-BE49-F238E27FC236}">
                  <a16:creationId xmlns:a16="http://schemas.microsoft.com/office/drawing/2014/main" id="{AA64C403-BC17-014A-A0D4-A5D44A62082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Z </a:t>
              </a:r>
            </a:p>
          </p:txBody>
        </p:sp>
        <p:sp>
          <p:nvSpPr>
            <p:cNvPr id="92" name="Rectangle 91">
              <a:extLst>
                <a:ext uri="{FF2B5EF4-FFF2-40B4-BE49-F238E27FC236}">
                  <a16:creationId xmlns:a16="http://schemas.microsoft.com/office/drawing/2014/main" id="{57DF1F0D-F443-F047-A944-69AC3C53F9C0}"/>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93" name="Rectangle 92">
              <a:extLst>
                <a:ext uri="{FF2B5EF4-FFF2-40B4-BE49-F238E27FC236}">
                  <a16:creationId xmlns:a16="http://schemas.microsoft.com/office/drawing/2014/main" id="{BDAA271F-F8F6-5741-815A-E0DC2055669D}"/>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0</a:t>
              </a:r>
            </a:p>
          </p:txBody>
        </p:sp>
      </p:grpSp>
    </p:spTree>
    <p:extLst>
      <p:ext uri="{BB962C8B-B14F-4D97-AF65-F5344CB8AC3E}">
        <p14:creationId xmlns:p14="http://schemas.microsoft.com/office/powerpoint/2010/main" val="2916515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1157-0239-D74B-BC67-681C69E3E1F8}"/>
              </a:ext>
            </a:extLst>
          </p:cNvPr>
          <p:cNvSpPr>
            <a:spLocks noGrp="1"/>
          </p:cNvSpPr>
          <p:nvPr>
            <p:ph type="title"/>
          </p:nvPr>
        </p:nvSpPr>
        <p:spPr/>
        <p:txBody>
          <a:bodyPr>
            <a:normAutofit fontScale="90000"/>
          </a:bodyPr>
          <a:lstStyle/>
          <a:p>
            <a:r>
              <a:rPr lang="en-GB" dirty="0"/>
              <a:t>For Computer Science…..Is this a Graph?</a:t>
            </a:r>
          </a:p>
        </p:txBody>
      </p:sp>
      <p:pic>
        <p:nvPicPr>
          <p:cNvPr id="2050" name="Picture 2">
            <a:extLst>
              <a:ext uri="{FF2B5EF4-FFF2-40B4-BE49-F238E27FC236}">
                <a16:creationId xmlns:a16="http://schemas.microsoft.com/office/drawing/2014/main" id="{CFEC6C69-E23B-1E4D-8E2F-01FBE13B0EC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7115" t="12391" r="34866" b="55513"/>
          <a:stretch/>
        </p:blipFill>
        <p:spPr bwMode="auto">
          <a:xfrm>
            <a:off x="3821083" y="917113"/>
            <a:ext cx="4549833" cy="5023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871D09-A111-2743-8837-3C2888B16987}"/>
              </a:ext>
            </a:extLst>
          </p:cNvPr>
          <p:cNvSpPr txBox="1"/>
          <p:nvPr/>
        </p:nvSpPr>
        <p:spPr>
          <a:xfrm>
            <a:off x="2887286" y="1074508"/>
            <a:ext cx="6417425" cy="4708981"/>
          </a:xfrm>
          <a:prstGeom prst="rect">
            <a:avLst/>
          </a:prstGeom>
          <a:noFill/>
        </p:spPr>
        <p:txBody>
          <a:bodyPr wrap="square" rtlCol="0">
            <a:spAutoFit/>
          </a:bodyPr>
          <a:lstStyle/>
          <a:p>
            <a:pPr algn="ctr"/>
            <a:r>
              <a:rPr lang="en-GB" sz="30000" dirty="0">
                <a:ln>
                  <a:solidFill>
                    <a:sysClr val="windowText" lastClr="000000"/>
                  </a:solidFill>
                </a:ln>
                <a:solidFill>
                  <a:srgbClr val="FF0000"/>
                </a:solidFill>
                <a:latin typeface="Impact" panose="020B0806030902050204" pitchFamily="34" charset="0"/>
              </a:rPr>
              <a:t>NO</a:t>
            </a:r>
          </a:p>
        </p:txBody>
      </p:sp>
    </p:spTree>
    <p:extLst>
      <p:ext uri="{BB962C8B-B14F-4D97-AF65-F5344CB8AC3E}">
        <p14:creationId xmlns:p14="http://schemas.microsoft.com/office/powerpoint/2010/main" val="229810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5811-B23B-6945-B357-FC17E650D0D2}"/>
              </a:ext>
            </a:extLst>
          </p:cNvPr>
          <p:cNvSpPr>
            <a:spLocks noGrp="1"/>
          </p:cNvSpPr>
          <p:nvPr>
            <p:ph type="title"/>
          </p:nvPr>
        </p:nvSpPr>
        <p:spPr/>
        <p:txBody>
          <a:bodyPr>
            <a:normAutofit fontScale="90000"/>
          </a:bodyPr>
          <a:lstStyle/>
          <a:p>
            <a:r>
              <a:rPr lang="en-GB" dirty="0"/>
              <a:t>g cost – Movement cost</a:t>
            </a:r>
          </a:p>
        </p:txBody>
      </p:sp>
      <p:sp>
        <p:nvSpPr>
          <p:cNvPr id="6" name="Content Placeholder 5">
            <a:extLst>
              <a:ext uri="{FF2B5EF4-FFF2-40B4-BE49-F238E27FC236}">
                <a16:creationId xmlns:a16="http://schemas.microsoft.com/office/drawing/2014/main" id="{435CCD05-6494-034F-B264-9F2F6C1AA7C8}"/>
              </a:ext>
            </a:extLst>
          </p:cNvPr>
          <p:cNvSpPr>
            <a:spLocks noGrp="1"/>
          </p:cNvSpPr>
          <p:nvPr>
            <p:ph idx="1"/>
          </p:nvPr>
        </p:nvSpPr>
        <p:spPr/>
        <p:txBody>
          <a:bodyPr/>
          <a:lstStyle/>
          <a:p>
            <a:r>
              <a:rPr lang="en-GB" dirty="0"/>
              <a:t>But that’s not all we must do, now we must find the movement cost (g)</a:t>
            </a:r>
          </a:p>
          <a:p>
            <a:endParaRPr lang="en-GB" dirty="0"/>
          </a:p>
        </p:txBody>
      </p:sp>
      <p:sp>
        <p:nvSpPr>
          <p:cNvPr id="158" name="Rectangle 157">
            <a:extLst>
              <a:ext uri="{FF2B5EF4-FFF2-40B4-BE49-F238E27FC236}">
                <a16:creationId xmlns:a16="http://schemas.microsoft.com/office/drawing/2014/main" id="{FCED1AFD-962F-AD43-ABC4-AA2C3858346C}"/>
              </a:ext>
            </a:extLst>
          </p:cNvPr>
          <p:cNvSpPr/>
          <p:nvPr/>
        </p:nvSpPr>
        <p:spPr>
          <a:xfrm>
            <a:off x="149967" y="16001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rPr>
              <a:t>A</a:t>
            </a:r>
            <a:endParaRPr lang="en-GB" sz="2800" dirty="0">
              <a:solidFill>
                <a:schemeClr val="tx1"/>
              </a:solidFill>
            </a:endParaRPr>
          </a:p>
        </p:txBody>
      </p:sp>
      <p:grpSp>
        <p:nvGrpSpPr>
          <p:cNvPr id="22" name="Group 21">
            <a:extLst>
              <a:ext uri="{FF2B5EF4-FFF2-40B4-BE49-F238E27FC236}">
                <a16:creationId xmlns:a16="http://schemas.microsoft.com/office/drawing/2014/main" id="{DF33FA07-B7C7-8140-94EC-95870C52BD5C}"/>
              </a:ext>
            </a:extLst>
          </p:cNvPr>
          <p:cNvGrpSpPr/>
          <p:nvPr/>
        </p:nvGrpSpPr>
        <p:grpSpPr>
          <a:xfrm>
            <a:off x="144218" y="1600199"/>
            <a:ext cx="1298820" cy="1628775"/>
            <a:chOff x="144218" y="1600199"/>
            <a:chExt cx="1298820" cy="1628775"/>
          </a:xfrm>
        </p:grpSpPr>
        <p:sp>
          <p:nvSpPr>
            <p:cNvPr id="23" name="Rectangle 22">
              <a:extLst>
                <a:ext uri="{FF2B5EF4-FFF2-40B4-BE49-F238E27FC236}">
                  <a16:creationId xmlns:a16="http://schemas.microsoft.com/office/drawing/2014/main" id="{26B43025-03A5-CF4A-A633-155561DBCE5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A </a:t>
              </a:r>
            </a:p>
          </p:txBody>
        </p:sp>
        <p:sp>
          <p:nvSpPr>
            <p:cNvPr id="24" name="Rectangle 23">
              <a:extLst>
                <a:ext uri="{FF2B5EF4-FFF2-40B4-BE49-F238E27FC236}">
                  <a16:creationId xmlns:a16="http://schemas.microsoft.com/office/drawing/2014/main" id="{BC073FE0-6608-FD40-8D28-92F43917943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25" name="Rectangle 24">
              <a:extLst>
                <a:ext uri="{FF2B5EF4-FFF2-40B4-BE49-F238E27FC236}">
                  <a16:creationId xmlns:a16="http://schemas.microsoft.com/office/drawing/2014/main" id="{91D86A5E-C3AD-5D40-BF1A-6BB598DD9CF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26" name="Group 25">
            <a:extLst>
              <a:ext uri="{FF2B5EF4-FFF2-40B4-BE49-F238E27FC236}">
                <a16:creationId xmlns:a16="http://schemas.microsoft.com/office/drawing/2014/main" id="{8DA61203-2CAB-5846-95A8-C93BC75A97B4}"/>
              </a:ext>
            </a:extLst>
          </p:cNvPr>
          <p:cNvGrpSpPr/>
          <p:nvPr/>
        </p:nvGrpSpPr>
        <p:grpSpPr>
          <a:xfrm>
            <a:off x="1454536" y="1600196"/>
            <a:ext cx="1298820" cy="1628775"/>
            <a:chOff x="144218" y="1600199"/>
            <a:chExt cx="1298820" cy="1628775"/>
          </a:xfrm>
        </p:grpSpPr>
        <p:sp>
          <p:nvSpPr>
            <p:cNvPr id="27" name="Rectangle 26">
              <a:extLst>
                <a:ext uri="{FF2B5EF4-FFF2-40B4-BE49-F238E27FC236}">
                  <a16:creationId xmlns:a16="http://schemas.microsoft.com/office/drawing/2014/main" id="{7A4B868A-741E-0A45-851F-085A12DAF376}"/>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4E60402C-5085-6842-B640-6F32E81C1518}"/>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29" name="Rectangle 28">
              <a:extLst>
                <a:ext uri="{FF2B5EF4-FFF2-40B4-BE49-F238E27FC236}">
                  <a16:creationId xmlns:a16="http://schemas.microsoft.com/office/drawing/2014/main" id="{FE787B6E-0B70-254E-8A51-F91996DD320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30" name="Group 29">
            <a:extLst>
              <a:ext uri="{FF2B5EF4-FFF2-40B4-BE49-F238E27FC236}">
                <a16:creationId xmlns:a16="http://schemas.microsoft.com/office/drawing/2014/main" id="{A3C6D5DD-34B2-D44B-8FB0-85008B97B11D}"/>
              </a:ext>
            </a:extLst>
          </p:cNvPr>
          <p:cNvGrpSpPr/>
          <p:nvPr/>
        </p:nvGrpSpPr>
        <p:grpSpPr>
          <a:xfrm>
            <a:off x="2753355" y="1600196"/>
            <a:ext cx="1298820" cy="1628775"/>
            <a:chOff x="144218" y="1600199"/>
            <a:chExt cx="1298820" cy="1628775"/>
          </a:xfrm>
        </p:grpSpPr>
        <p:sp>
          <p:nvSpPr>
            <p:cNvPr id="31" name="Rectangle 30">
              <a:extLst>
                <a:ext uri="{FF2B5EF4-FFF2-40B4-BE49-F238E27FC236}">
                  <a16:creationId xmlns:a16="http://schemas.microsoft.com/office/drawing/2014/main" id="{919094CB-BE7B-454F-9844-6E2784CC517E}"/>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D87DD672-AE7C-A641-9938-88D9392F32A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33" name="Rectangle 32">
              <a:extLst>
                <a:ext uri="{FF2B5EF4-FFF2-40B4-BE49-F238E27FC236}">
                  <a16:creationId xmlns:a16="http://schemas.microsoft.com/office/drawing/2014/main" id="{D5A64179-DF89-3948-9972-406AD9155BAD}"/>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34" name="Group 33">
            <a:extLst>
              <a:ext uri="{FF2B5EF4-FFF2-40B4-BE49-F238E27FC236}">
                <a16:creationId xmlns:a16="http://schemas.microsoft.com/office/drawing/2014/main" id="{2BA080E4-9CA2-F846-AB8A-4C440BD8DCBF}"/>
              </a:ext>
            </a:extLst>
          </p:cNvPr>
          <p:cNvGrpSpPr/>
          <p:nvPr/>
        </p:nvGrpSpPr>
        <p:grpSpPr>
          <a:xfrm>
            <a:off x="4052174" y="1600195"/>
            <a:ext cx="1298820" cy="1628775"/>
            <a:chOff x="144218" y="1600199"/>
            <a:chExt cx="1298820" cy="1628775"/>
          </a:xfrm>
        </p:grpSpPr>
        <p:sp>
          <p:nvSpPr>
            <p:cNvPr id="35" name="Rectangle 34">
              <a:extLst>
                <a:ext uri="{FF2B5EF4-FFF2-40B4-BE49-F238E27FC236}">
                  <a16:creationId xmlns:a16="http://schemas.microsoft.com/office/drawing/2014/main" id="{957BB4A2-3317-6548-B68E-BE6EF897F4B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36" name="Rectangle 35">
              <a:extLst>
                <a:ext uri="{FF2B5EF4-FFF2-40B4-BE49-F238E27FC236}">
                  <a16:creationId xmlns:a16="http://schemas.microsoft.com/office/drawing/2014/main" id="{49ABFE9D-95F9-3445-A9D2-0F58AEC4B80A}"/>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37" name="Rectangle 36">
              <a:extLst>
                <a:ext uri="{FF2B5EF4-FFF2-40B4-BE49-F238E27FC236}">
                  <a16:creationId xmlns:a16="http://schemas.microsoft.com/office/drawing/2014/main" id="{9B04D2B2-A655-A64C-A3CA-917AEBF5D814}"/>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38" name="Group 37">
            <a:extLst>
              <a:ext uri="{FF2B5EF4-FFF2-40B4-BE49-F238E27FC236}">
                <a16:creationId xmlns:a16="http://schemas.microsoft.com/office/drawing/2014/main" id="{3C6ACB5F-ED00-1548-903F-65219099BE54}"/>
              </a:ext>
            </a:extLst>
          </p:cNvPr>
          <p:cNvGrpSpPr/>
          <p:nvPr/>
        </p:nvGrpSpPr>
        <p:grpSpPr>
          <a:xfrm>
            <a:off x="5345243" y="1600195"/>
            <a:ext cx="1298820" cy="1628775"/>
            <a:chOff x="144218" y="1600199"/>
            <a:chExt cx="1298820" cy="1628775"/>
          </a:xfrm>
        </p:grpSpPr>
        <p:sp>
          <p:nvSpPr>
            <p:cNvPr id="39" name="Rectangle 38">
              <a:extLst>
                <a:ext uri="{FF2B5EF4-FFF2-40B4-BE49-F238E27FC236}">
                  <a16:creationId xmlns:a16="http://schemas.microsoft.com/office/drawing/2014/main" id="{A303F3CB-E868-1B44-AB08-CADC45E30F15}"/>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40" name="Rectangle 39">
              <a:extLst>
                <a:ext uri="{FF2B5EF4-FFF2-40B4-BE49-F238E27FC236}">
                  <a16:creationId xmlns:a16="http://schemas.microsoft.com/office/drawing/2014/main" id="{12DB29D4-F655-2848-9D35-603D3C990EBF}"/>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41" name="Rectangle 40">
              <a:extLst>
                <a:ext uri="{FF2B5EF4-FFF2-40B4-BE49-F238E27FC236}">
                  <a16:creationId xmlns:a16="http://schemas.microsoft.com/office/drawing/2014/main" id="{7F8FB8F6-676B-CF4A-930D-666F5BE51DD1}"/>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42" name="Group 41">
            <a:extLst>
              <a:ext uri="{FF2B5EF4-FFF2-40B4-BE49-F238E27FC236}">
                <a16:creationId xmlns:a16="http://schemas.microsoft.com/office/drawing/2014/main" id="{81B9D593-44A8-CA4C-8F88-D25822597ABC}"/>
              </a:ext>
            </a:extLst>
          </p:cNvPr>
          <p:cNvGrpSpPr/>
          <p:nvPr/>
        </p:nvGrpSpPr>
        <p:grpSpPr>
          <a:xfrm>
            <a:off x="6638311" y="1600195"/>
            <a:ext cx="1298820" cy="1628775"/>
            <a:chOff x="144218" y="1600199"/>
            <a:chExt cx="1298820" cy="1628775"/>
          </a:xfrm>
        </p:grpSpPr>
        <p:sp>
          <p:nvSpPr>
            <p:cNvPr id="43" name="Rectangle 42">
              <a:extLst>
                <a:ext uri="{FF2B5EF4-FFF2-40B4-BE49-F238E27FC236}">
                  <a16:creationId xmlns:a16="http://schemas.microsoft.com/office/drawing/2014/main" id="{254953B2-6B87-464E-B11F-7D9B56B155C5}"/>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47C0B51A-07C8-5042-9ACF-4C6957D1455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45" name="Rectangle 44">
              <a:extLst>
                <a:ext uri="{FF2B5EF4-FFF2-40B4-BE49-F238E27FC236}">
                  <a16:creationId xmlns:a16="http://schemas.microsoft.com/office/drawing/2014/main" id="{3198A8A8-AA3A-5842-BF38-8881EF1D87F3}"/>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46" name="Group 45">
            <a:extLst>
              <a:ext uri="{FF2B5EF4-FFF2-40B4-BE49-F238E27FC236}">
                <a16:creationId xmlns:a16="http://schemas.microsoft.com/office/drawing/2014/main" id="{205FE904-6585-E040-8D7B-165C9B5D6A27}"/>
              </a:ext>
            </a:extLst>
          </p:cNvPr>
          <p:cNvGrpSpPr/>
          <p:nvPr/>
        </p:nvGrpSpPr>
        <p:grpSpPr>
          <a:xfrm>
            <a:off x="155716" y="3228970"/>
            <a:ext cx="1298820" cy="1628775"/>
            <a:chOff x="144218" y="1600199"/>
            <a:chExt cx="1298820" cy="1628775"/>
          </a:xfrm>
        </p:grpSpPr>
        <p:sp>
          <p:nvSpPr>
            <p:cNvPr id="47" name="Rectangle 46">
              <a:extLst>
                <a:ext uri="{FF2B5EF4-FFF2-40B4-BE49-F238E27FC236}">
                  <a16:creationId xmlns:a16="http://schemas.microsoft.com/office/drawing/2014/main" id="{C0EC98F9-EBEB-5F42-8800-F7B709B6C48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48" name="Rectangle 47">
              <a:extLst>
                <a:ext uri="{FF2B5EF4-FFF2-40B4-BE49-F238E27FC236}">
                  <a16:creationId xmlns:a16="http://schemas.microsoft.com/office/drawing/2014/main" id="{735F0A47-F27A-2F4D-84A9-4E6442422258}"/>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49" name="Rectangle 48">
              <a:extLst>
                <a:ext uri="{FF2B5EF4-FFF2-40B4-BE49-F238E27FC236}">
                  <a16:creationId xmlns:a16="http://schemas.microsoft.com/office/drawing/2014/main" id="{1E3DB40C-4CD5-8943-8347-F65CC77338D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50" name="Group 49">
            <a:extLst>
              <a:ext uri="{FF2B5EF4-FFF2-40B4-BE49-F238E27FC236}">
                <a16:creationId xmlns:a16="http://schemas.microsoft.com/office/drawing/2014/main" id="{DC18E2F3-229A-014A-9376-8581CF5586A9}"/>
              </a:ext>
            </a:extLst>
          </p:cNvPr>
          <p:cNvGrpSpPr/>
          <p:nvPr/>
        </p:nvGrpSpPr>
        <p:grpSpPr>
          <a:xfrm>
            <a:off x="1466034" y="3228967"/>
            <a:ext cx="1298820" cy="1628775"/>
            <a:chOff x="144218" y="1600199"/>
            <a:chExt cx="1298820" cy="1628775"/>
          </a:xfrm>
        </p:grpSpPr>
        <p:sp>
          <p:nvSpPr>
            <p:cNvPr id="51" name="Rectangle 50">
              <a:extLst>
                <a:ext uri="{FF2B5EF4-FFF2-40B4-BE49-F238E27FC236}">
                  <a16:creationId xmlns:a16="http://schemas.microsoft.com/office/drawing/2014/main" id="{90F6EAE8-1EFB-9447-84A8-7739EC725B9B}"/>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Rectangle 51">
              <a:extLst>
                <a:ext uri="{FF2B5EF4-FFF2-40B4-BE49-F238E27FC236}">
                  <a16:creationId xmlns:a16="http://schemas.microsoft.com/office/drawing/2014/main" id="{F0EEC4B6-7CFC-CB4C-B211-1A7464D80EF3}"/>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53" name="Rectangle 52">
              <a:extLst>
                <a:ext uri="{FF2B5EF4-FFF2-40B4-BE49-F238E27FC236}">
                  <a16:creationId xmlns:a16="http://schemas.microsoft.com/office/drawing/2014/main" id="{CB1B4C48-E116-BB4F-B7FC-FF001EC08420}"/>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54" name="Group 53">
            <a:extLst>
              <a:ext uri="{FF2B5EF4-FFF2-40B4-BE49-F238E27FC236}">
                <a16:creationId xmlns:a16="http://schemas.microsoft.com/office/drawing/2014/main" id="{2756BFAA-7199-1442-9DEE-F6D8E67DD591}"/>
              </a:ext>
            </a:extLst>
          </p:cNvPr>
          <p:cNvGrpSpPr/>
          <p:nvPr/>
        </p:nvGrpSpPr>
        <p:grpSpPr>
          <a:xfrm>
            <a:off x="2764853" y="3228967"/>
            <a:ext cx="1298820" cy="1628775"/>
            <a:chOff x="144218" y="1600199"/>
            <a:chExt cx="1298820" cy="1628775"/>
          </a:xfrm>
        </p:grpSpPr>
        <p:sp>
          <p:nvSpPr>
            <p:cNvPr id="55" name="Rectangle 54">
              <a:extLst>
                <a:ext uri="{FF2B5EF4-FFF2-40B4-BE49-F238E27FC236}">
                  <a16:creationId xmlns:a16="http://schemas.microsoft.com/office/drawing/2014/main" id="{0BAEE90A-A893-9D49-B001-A7FD1183157A}"/>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55">
              <a:extLst>
                <a:ext uri="{FF2B5EF4-FFF2-40B4-BE49-F238E27FC236}">
                  <a16:creationId xmlns:a16="http://schemas.microsoft.com/office/drawing/2014/main" id="{5B02FB98-E02D-FC41-A23B-5973FA78882C}"/>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57" name="Rectangle 56">
              <a:extLst>
                <a:ext uri="{FF2B5EF4-FFF2-40B4-BE49-F238E27FC236}">
                  <a16:creationId xmlns:a16="http://schemas.microsoft.com/office/drawing/2014/main" id="{32E3B5C5-D70B-BE40-9A17-DE088692C4B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58" name="Group 57">
            <a:extLst>
              <a:ext uri="{FF2B5EF4-FFF2-40B4-BE49-F238E27FC236}">
                <a16:creationId xmlns:a16="http://schemas.microsoft.com/office/drawing/2014/main" id="{854932A8-3CE2-864A-825D-7A6518C90CA1}"/>
              </a:ext>
            </a:extLst>
          </p:cNvPr>
          <p:cNvGrpSpPr/>
          <p:nvPr/>
        </p:nvGrpSpPr>
        <p:grpSpPr>
          <a:xfrm>
            <a:off x="4063672" y="3228966"/>
            <a:ext cx="1298820" cy="1628775"/>
            <a:chOff x="144218" y="1600199"/>
            <a:chExt cx="1298820" cy="1628775"/>
          </a:xfrm>
        </p:grpSpPr>
        <p:sp>
          <p:nvSpPr>
            <p:cNvPr id="59" name="Rectangle 58">
              <a:extLst>
                <a:ext uri="{FF2B5EF4-FFF2-40B4-BE49-F238E27FC236}">
                  <a16:creationId xmlns:a16="http://schemas.microsoft.com/office/drawing/2014/main" id="{21B33489-CFC2-5549-9F48-AB4683DC97E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3C1A4538-DCED-8B41-ADCE-BDA12DDD2683}"/>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61" name="Rectangle 60">
              <a:extLst>
                <a:ext uri="{FF2B5EF4-FFF2-40B4-BE49-F238E27FC236}">
                  <a16:creationId xmlns:a16="http://schemas.microsoft.com/office/drawing/2014/main" id="{C91AAAED-FA8B-3345-93C5-29A72C2C51F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62" name="Group 61">
            <a:extLst>
              <a:ext uri="{FF2B5EF4-FFF2-40B4-BE49-F238E27FC236}">
                <a16:creationId xmlns:a16="http://schemas.microsoft.com/office/drawing/2014/main" id="{A0FB30C6-8886-A544-9DA8-A15533E20BF1}"/>
              </a:ext>
            </a:extLst>
          </p:cNvPr>
          <p:cNvGrpSpPr/>
          <p:nvPr/>
        </p:nvGrpSpPr>
        <p:grpSpPr>
          <a:xfrm>
            <a:off x="5356741" y="3228966"/>
            <a:ext cx="1298820" cy="1628775"/>
            <a:chOff x="144218" y="1600199"/>
            <a:chExt cx="1298820" cy="1628775"/>
          </a:xfrm>
        </p:grpSpPr>
        <p:sp>
          <p:nvSpPr>
            <p:cNvPr id="63" name="Rectangle 62">
              <a:extLst>
                <a:ext uri="{FF2B5EF4-FFF2-40B4-BE49-F238E27FC236}">
                  <a16:creationId xmlns:a16="http://schemas.microsoft.com/office/drawing/2014/main" id="{5DC61A6F-2CB8-0B40-B92D-BAD1314655AB}"/>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ectangle 63">
              <a:extLst>
                <a:ext uri="{FF2B5EF4-FFF2-40B4-BE49-F238E27FC236}">
                  <a16:creationId xmlns:a16="http://schemas.microsoft.com/office/drawing/2014/main" id="{1C3D91B8-D272-9745-A2A4-1C082BAE8B34}"/>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65" name="Rectangle 64">
              <a:extLst>
                <a:ext uri="{FF2B5EF4-FFF2-40B4-BE49-F238E27FC236}">
                  <a16:creationId xmlns:a16="http://schemas.microsoft.com/office/drawing/2014/main" id="{041D62C6-DE45-DF41-A269-D86B65C7B00C}"/>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66" name="Group 65">
            <a:extLst>
              <a:ext uri="{FF2B5EF4-FFF2-40B4-BE49-F238E27FC236}">
                <a16:creationId xmlns:a16="http://schemas.microsoft.com/office/drawing/2014/main" id="{0089A355-CF9B-D840-A486-F45ABD713AA8}"/>
              </a:ext>
            </a:extLst>
          </p:cNvPr>
          <p:cNvGrpSpPr/>
          <p:nvPr/>
        </p:nvGrpSpPr>
        <p:grpSpPr>
          <a:xfrm>
            <a:off x="6649809" y="3228966"/>
            <a:ext cx="1298820" cy="1628775"/>
            <a:chOff x="144218" y="1600199"/>
            <a:chExt cx="1298820" cy="1628775"/>
          </a:xfrm>
        </p:grpSpPr>
        <p:sp>
          <p:nvSpPr>
            <p:cNvPr id="67" name="Rectangle 66">
              <a:extLst>
                <a:ext uri="{FF2B5EF4-FFF2-40B4-BE49-F238E27FC236}">
                  <a16:creationId xmlns:a16="http://schemas.microsoft.com/office/drawing/2014/main" id="{07AEDB73-91C3-004C-963E-D30674000FA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a:extLst>
                <a:ext uri="{FF2B5EF4-FFF2-40B4-BE49-F238E27FC236}">
                  <a16:creationId xmlns:a16="http://schemas.microsoft.com/office/drawing/2014/main" id="{942FA035-E586-2647-A7D4-9FEFBFFF2BD7}"/>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69" name="Rectangle 68">
              <a:extLst>
                <a:ext uri="{FF2B5EF4-FFF2-40B4-BE49-F238E27FC236}">
                  <a16:creationId xmlns:a16="http://schemas.microsoft.com/office/drawing/2014/main" id="{D3FFDF06-2F45-B943-84BE-F504229BC69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70" name="Group 69">
            <a:extLst>
              <a:ext uri="{FF2B5EF4-FFF2-40B4-BE49-F238E27FC236}">
                <a16:creationId xmlns:a16="http://schemas.microsoft.com/office/drawing/2014/main" id="{1983E35F-C5E6-474D-8E3A-13A64E996987}"/>
              </a:ext>
            </a:extLst>
          </p:cNvPr>
          <p:cNvGrpSpPr/>
          <p:nvPr/>
        </p:nvGrpSpPr>
        <p:grpSpPr>
          <a:xfrm>
            <a:off x="155716" y="4841367"/>
            <a:ext cx="1298820" cy="1628775"/>
            <a:chOff x="144218" y="1600199"/>
            <a:chExt cx="1298820" cy="1628775"/>
          </a:xfrm>
        </p:grpSpPr>
        <p:sp>
          <p:nvSpPr>
            <p:cNvPr id="71" name="Rectangle 70">
              <a:extLst>
                <a:ext uri="{FF2B5EF4-FFF2-40B4-BE49-F238E27FC236}">
                  <a16:creationId xmlns:a16="http://schemas.microsoft.com/office/drawing/2014/main" id="{83B543B2-F57D-EA48-AE1F-28B1164F80AB}"/>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Rectangle 71">
              <a:extLst>
                <a:ext uri="{FF2B5EF4-FFF2-40B4-BE49-F238E27FC236}">
                  <a16:creationId xmlns:a16="http://schemas.microsoft.com/office/drawing/2014/main" id="{6B558ED9-3DE1-9E46-A9F8-05F8A4F7D88E}"/>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73" name="Rectangle 72">
              <a:extLst>
                <a:ext uri="{FF2B5EF4-FFF2-40B4-BE49-F238E27FC236}">
                  <a16:creationId xmlns:a16="http://schemas.microsoft.com/office/drawing/2014/main" id="{42A0AC30-2050-5849-8E9A-9CB89F796F39}"/>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74" name="Group 73">
            <a:extLst>
              <a:ext uri="{FF2B5EF4-FFF2-40B4-BE49-F238E27FC236}">
                <a16:creationId xmlns:a16="http://schemas.microsoft.com/office/drawing/2014/main" id="{AD1B997A-3D81-8846-956C-278CF90C67D1}"/>
              </a:ext>
            </a:extLst>
          </p:cNvPr>
          <p:cNvGrpSpPr/>
          <p:nvPr/>
        </p:nvGrpSpPr>
        <p:grpSpPr>
          <a:xfrm>
            <a:off x="1466034" y="4841364"/>
            <a:ext cx="1298820" cy="1628775"/>
            <a:chOff x="144218" y="1600199"/>
            <a:chExt cx="1298820" cy="1628775"/>
          </a:xfrm>
        </p:grpSpPr>
        <p:sp>
          <p:nvSpPr>
            <p:cNvPr id="75" name="Rectangle 74">
              <a:extLst>
                <a:ext uri="{FF2B5EF4-FFF2-40B4-BE49-F238E27FC236}">
                  <a16:creationId xmlns:a16="http://schemas.microsoft.com/office/drawing/2014/main" id="{BA56B610-E53F-7B45-99E6-3E053FB8CFB3}"/>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a:extLst>
                <a:ext uri="{FF2B5EF4-FFF2-40B4-BE49-F238E27FC236}">
                  <a16:creationId xmlns:a16="http://schemas.microsoft.com/office/drawing/2014/main" id="{0E7C3BBC-FD18-4D4C-AB79-D55D84B36E0F}"/>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77" name="Rectangle 76">
              <a:extLst>
                <a:ext uri="{FF2B5EF4-FFF2-40B4-BE49-F238E27FC236}">
                  <a16:creationId xmlns:a16="http://schemas.microsoft.com/office/drawing/2014/main" id="{0A1139B7-6778-0443-BAB8-C9473B5E77BA}"/>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78" name="Group 77">
            <a:extLst>
              <a:ext uri="{FF2B5EF4-FFF2-40B4-BE49-F238E27FC236}">
                <a16:creationId xmlns:a16="http://schemas.microsoft.com/office/drawing/2014/main" id="{2B7332C7-74FE-B146-B5F2-00317CE2EE8D}"/>
              </a:ext>
            </a:extLst>
          </p:cNvPr>
          <p:cNvGrpSpPr/>
          <p:nvPr/>
        </p:nvGrpSpPr>
        <p:grpSpPr>
          <a:xfrm>
            <a:off x="2764853" y="4841364"/>
            <a:ext cx="1298820" cy="1628775"/>
            <a:chOff x="144218" y="1600199"/>
            <a:chExt cx="1298820" cy="1628775"/>
          </a:xfrm>
        </p:grpSpPr>
        <p:sp>
          <p:nvSpPr>
            <p:cNvPr id="79" name="Rectangle 78">
              <a:extLst>
                <a:ext uri="{FF2B5EF4-FFF2-40B4-BE49-F238E27FC236}">
                  <a16:creationId xmlns:a16="http://schemas.microsoft.com/office/drawing/2014/main" id="{042E0A5C-E5F8-9A45-8B8B-85762DB48488}"/>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Rectangle 79">
              <a:extLst>
                <a:ext uri="{FF2B5EF4-FFF2-40B4-BE49-F238E27FC236}">
                  <a16:creationId xmlns:a16="http://schemas.microsoft.com/office/drawing/2014/main" id="{80DA6626-D4AD-314E-A8B3-C46DB74D0E6D}"/>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81" name="Rectangle 80">
              <a:extLst>
                <a:ext uri="{FF2B5EF4-FFF2-40B4-BE49-F238E27FC236}">
                  <a16:creationId xmlns:a16="http://schemas.microsoft.com/office/drawing/2014/main" id="{0D2E7F46-1874-5548-A522-F0C80EB5C3BE}"/>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82" name="Group 81">
            <a:extLst>
              <a:ext uri="{FF2B5EF4-FFF2-40B4-BE49-F238E27FC236}">
                <a16:creationId xmlns:a16="http://schemas.microsoft.com/office/drawing/2014/main" id="{ADD1F860-8E39-3F42-859A-CE6AC50BCC58}"/>
              </a:ext>
            </a:extLst>
          </p:cNvPr>
          <p:cNvGrpSpPr/>
          <p:nvPr/>
        </p:nvGrpSpPr>
        <p:grpSpPr>
          <a:xfrm>
            <a:off x="4063672" y="4841363"/>
            <a:ext cx="1298820" cy="1628775"/>
            <a:chOff x="144218" y="1600199"/>
            <a:chExt cx="1298820" cy="1628775"/>
          </a:xfrm>
        </p:grpSpPr>
        <p:sp>
          <p:nvSpPr>
            <p:cNvPr id="83" name="Rectangle 82">
              <a:extLst>
                <a:ext uri="{FF2B5EF4-FFF2-40B4-BE49-F238E27FC236}">
                  <a16:creationId xmlns:a16="http://schemas.microsoft.com/office/drawing/2014/main" id="{4396A145-5A50-514C-B83A-278BEFF51AA2}"/>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ectangle 83">
              <a:extLst>
                <a:ext uri="{FF2B5EF4-FFF2-40B4-BE49-F238E27FC236}">
                  <a16:creationId xmlns:a16="http://schemas.microsoft.com/office/drawing/2014/main" id="{20EFAEE9-903E-5E41-BF42-061B8AB5B147}"/>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85" name="Rectangle 84">
              <a:extLst>
                <a:ext uri="{FF2B5EF4-FFF2-40B4-BE49-F238E27FC236}">
                  <a16:creationId xmlns:a16="http://schemas.microsoft.com/office/drawing/2014/main" id="{D0BFE462-A32B-2244-936C-40F0290C922E}"/>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86" name="Group 85">
            <a:extLst>
              <a:ext uri="{FF2B5EF4-FFF2-40B4-BE49-F238E27FC236}">
                <a16:creationId xmlns:a16="http://schemas.microsoft.com/office/drawing/2014/main" id="{388A8830-CB3E-254D-886C-DADF8350A248}"/>
              </a:ext>
            </a:extLst>
          </p:cNvPr>
          <p:cNvGrpSpPr/>
          <p:nvPr/>
        </p:nvGrpSpPr>
        <p:grpSpPr>
          <a:xfrm>
            <a:off x="5356741" y="4841363"/>
            <a:ext cx="1298820" cy="1628775"/>
            <a:chOff x="144218" y="1600199"/>
            <a:chExt cx="1298820" cy="1628775"/>
          </a:xfrm>
        </p:grpSpPr>
        <p:sp>
          <p:nvSpPr>
            <p:cNvPr id="87" name="Rectangle 86">
              <a:extLst>
                <a:ext uri="{FF2B5EF4-FFF2-40B4-BE49-F238E27FC236}">
                  <a16:creationId xmlns:a16="http://schemas.microsoft.com/office/drawing/2014/main" id="{38583E8B-A3BA-5642-9EC9-93A048C78A83}"/>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 </a:t>
              </a:r>
            </a:p>
          </p:txBody>
        </p:sp>
        <p:sp>
          <p:nvSpPr>
            <p:cNvPr id="88" name="Rectangle 87">
              <a:extLst>
                <a:ext uri="{FF2B5EF4-FFF2-40B4-BE49-F238E27FC236}">
                  <a16:creationId xmlns:a16="http://schemas.microsoft.com/office/drawing/2014/main" id="{DCF51407-D6F9-DD4B-99A4-62523769C5B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89" name="Rectangle 88">
              <a:extLst>
                <a:ext uri="{FF2B5EF4-FFF2-40B4-BE49-F238E27FC236}">
                  <a16:creationId xmlns:a16="http://schemas.microsoft.com/office/drawing/2014/main" id="{29196818-C62B-7F48-9CBD-7C9A378C8D15}"/>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90" name="Group 89">
            <a:extLst>
              <a:ext uri="{FF2B5EF4-FFF2-40B4-BE49-F238E27FC236}">
                <a16:creationId xmlns:a16="http://schemas.microsoft.com/office/drawing/2014/main" id="{49D35048-37E1-9548-9FC9-09A5BDB6B2D4}"/>
              </a:ext>
            </a:extLst>
          </p:cNvPr>
          <p:cNvGrpSpPr/>
          <p:nvPr/>
        </p:nvGrpSpPr>
        <p:grpSpPr>
          <a:xfrm>
            <a:off x="6649809" y="4841363"/>
            <a:ext cx="1298820" cy="1628775"/>
            <a:chOff x="144218" y="1600199"/>
            <a:chExt cx="1298820" cy="1628775"/>
          </a:xfrm>
        </p:grpSpPr>
        <p:sp>
          <p:nvSpPr>
            <p:cNvPr id="91" name="Rectangle 90">
              <a:extLst>
                <a:ext uri="{FF2B5EF4-FFF2-40B4-BE49-F238E27FC236}">
                  <a16:creationId xmlns:a16="http://schemas.microsoft.com/office/drawing/2014/main" id="{AA64C403-BC17-014A-A0D4-A5D44A62082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r>
                <a:rPr lang="en-GB" sz="2800" dirty="0">
                  <a:solidFill>
                    <a:sysClr val="windowText" lastClr="000000"/>
                  </a:solidFill>
                </a:rPr>
                <a:t>Z </a:t>
              </a:r>
            </a:p>
          </p:txBody>
        </p:sp>
        <p:sp>
          <p:nvSpPr>
            <p:cNvPr id="92" name="Rectangle 91">
              <a:extLst>
                <a:ext uri="{FF2B5EF4-FFF2-40B4-BE49-F238E27FC236}">
                  <a16:creationId xmlns:a16="http://schemas.microsoft.com/office/drawing/2014/main" id="{57DF1F0D-F443-F047-A944-69AC3C53F9C0}"/>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 </a:t>
              </a:r>
            </a:p>
          </p:txBody>
        </p:sp>
        <p:sp>
          <p:nvSpPr>
            <p:cNvPr id="93" name="Rectangle 92">
              <a:extLst>
                <a:ext uri="{FF2B5EF4-FFF2-40B4-BE49-F238E27FC236}">
                  <a16:creationId xmlns:a16="http://schemas.microsoft.com/office/drawing/2014/main" id="{BDAA271F-F8F6-5741-815A-E0DC2055669D}"/>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H</a:t>
              </a:r>
            </a:p>
            <a:p>
              <a:pPr algn="ctr"/>
              <a:r>
                <a:rPr lang="en-GB" dirty="0">
                  <a:solidFill>
                    <a:sysClr val="windowText" lastClr="000000"/>
                  </a:solidFill>
                </a:rPr>
                <a:t>0</a:t>
              </a:r>
            </a:p>
          </p:txBody>
        </p:sp>
      </p:grpSp>
    </p:spTree>
    <p:extLst>
      <p:ext uri="{BB962C8B-B14F-4D97-AF65-F5344CB8AC3E}">
        <p14:creationId xmlns:p14="http://schemas.microsoft.com/office/powerpoint/2010/main" val="2965976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D7E0F-19FA-2745-8415-6AEC3B45291C}"/>
              </a:ext>
            </a:extLst>
          </p:cNvPr>
          <p:cNvSpPr>
            <a:spLocks noGrp="1"/>
          </p:cNvSpPr>
          <p:nvPr>
            <p:ph type="title"/>
          </p:nvPr>
        </p:nvSpPr>
        <p:spPr/>
        <p:txBody>
          <a:bodyPr>
            <a:normAutofit fontScale="90000"/>
          </a:bodyPr>
          <a:lstStyle/>
          <a:p>
            <a:r>
              <a:rPr lang="en-GB" dirty="0"/>
              <a:t>g cost – Movement cost</a:t>
            </a:r>
          </a:p>
        </p:txBody>
      </p:sp>
      <p:sp>
        <p:nvSpPr>
          <p:cNvPr id="3" name="Content Placeholder 2">
            <a:extLst>
              <a:ext uri="{FF2B5EF4-FFF2-40B4-BE49-F238E27FC236}">
                <a16:creationId xmlns:a16="http://schemas.microsoft.com/office/drawing/2014/main" id="{9522FE6E-5612-294A-861C-E87D25AAB1CF}"/>
              </a:ext>
            </a:extLst>
          </p:cNvPr>
          <p:cNvSpPr>
            <a:spLocks noGrp="1"/>
          </p:cNvSpPr>
          <p:nvPr>
            <p:ph idx="1"/>
          </p:nvPr>
        </p:nvSpPr>
        <p:spPr/>
        <p:txBody>
          <a:bodyPr>
            <a:normAutofit fontScale="77500" lnSpcReduction="20000"/>
          </a:bodyPr>
          <a:lstStyle/>
          <a:p>
            <a:r>
              <a:rPr lang="en-GB" dirty="0"/>
              <a:t>If you start at any square, you can move to a possible 8 other squares.</a:t>
            </a:r>
          </a:p>
          <a:p>
            <a:r>
              <a:rPr lang="en-GB" dirty="0"/>
              <a:t>In this example we start at </a:t>
            </a:r>
            <a:r>
              <a:rPr lang="en-GB" dirty="0">
                <a:sym typeface="Wingdings" pitchFamily="2" charset="2"/>
              </a:rPr>
              <a:t> and we can move to any of the 8 squares around </a:t>
            </a:r>
          </a:p>
          <a:p>
            <a:r>
              <a:rPr lang="en-GB" dirty="0">
                <a:sym typeface="Wingdings" pitchFamily="2" charset="2"/>
              </a:rPr>
              <a:t>But moving to these locations has a cost attached to it. </a:t>
            </a:r>
          </a:p>
          <a:p>
            <a:endParaRPr lang="en-GB" dirty="0">
              <a:sym typeface="Wingdings" pitchFamily="2" charset="2"/>
            </a:endParaRPr>
          </a:p>
          <a:p>
            <a:r>
              <a:rPr lang="en-GB" dirty="0">
                <a:sym typeface="Wingdings" pitchFamily="2" charset="2"/>
              </a:rPr>
              <a:t>If you just moving up or down, or just left or right the cost is 1</a:t>
            </a:r>
          </a:p>
          <a:p>
            <a:r>
              <a:rPr lang="en-GB" dirty="0">
                <a:sym typeface="Wingdings" pitchFamily="2" charset="2"/>
              </a:rPr>
              <a:t>If you move diagonally the cost is 1.4 </a:t>
            </a:r>
          </a:p>
          <a:p>
            <a:endParaRPr lang="en-GB" dirty="0">
              <a:sym typeface="Wingdings" pitchFamily="2" charset="2"/>
            </a:endParaRPr>
          </a:p>
          <a:p>
            <a:r>
              <a:rPr lang="en-GB" dirty="0">
                <a:sym typeface="Wingdings" pitchFamily="2" charset="2"/>
              </a:rPr>
              <a:t>Why 1.4? </a:t>
            </a:r>
          </a:p>
          <a:p>
            <a:endParaRPr lang="en-GB" dirty="0">
              <a:sym typeface="Wingdings" pitchFamily="2" charset="2"/>
            </a:endParaRPr>
          </a:p>
          <a:p>
            <a:r>
              <a:rPr lang="en-GB" dirty="0">
                <a:sym typeface="Wingdings" pitchFamily="2" charset="2"/>
              </a:rPr>
              <a:t>Because diagonally really means you moving one square to the side and one square up or down. So it’s the square root of 2 squares which is 1.4.</a:t>
            </a:r>
          </a:p>
          <a:p>
            <a:endParaRPr lang="en-GB" dirty="0">
              <a:sym typeface="Wingdings" pitchFamily="2" charset="2"/>
            </a:endParaRPr>
          </a:p>
          <a:p>
            <a:r>
              <a:rPr lang="en-GB" dirty="0">
                <a:sym typeface="Wingdings" pitchFamily="2" charset="2"/>
              </a:rPr>
              <a:t>But…. We don’t say 1 or 1.4, we then multiply it by 10.</a:t>
            </a:r>
          </a:p>
          <a:p>
            <a:r>
              <a:rPr lang="en-GB" dirty="0">
                <a:sym typeface="Wingdings" pitchFamily="2" charset="2"/>
              </a:rPr>
              <a:t>So the g cost for going:</a:t>
            </a:r>
          </a:p>
          <a:p>
            <a:r>
              <a:rPr lang="en-GB" dirty="0">
                <a:sym typeface="Wingdings" pitchFamily="2" charset="2"/>
              </a:rPr>
              <a:t>Up or down = 10</a:t>
            </a:r>
          </a:p>
          <a:p>
            <a:r>
              <a:rPr lang="en-GB" dirty="0">
                <a:sym typeface="Wingdings" pitchFamily="2" charset="2"/>
              </a:rPr>
              <a:t>Left or right = 10</a:t>
            </a:r>
          </a:p>
          <a:p>
            <a:r>
              <a:rPr lang="en-GB" dirty="0"/>
              <a:t>Diagonally - 14</a:t>
            </a:r>
          </a:p>
        </p:txBody>
      </p:sp>
      <p:grpSp>
        <p:nvGrpSpPr>
          <p:cNvPr id="14" name="Group 13">
            <a:extLst>
              <a:ext uri="{FF2B5EF4-FFF2-40B4-BE49-F238E27FC236}">
                <a16:creationId xmlns:a16="http://schemas.microsoft.com/office/drawing/2014/main" id="{9BF571D0-4922-FC4E-928C-7906440D9097}"/>
              </a:ext>
            </a:extLst>
          </p:cNvPr>
          <p:cNvGrpSpPr/>
          <p:nvPr/>
        </p:nvGrpSpPr>
        <p:grpSpPr>
          <a:xfrm>
            <a:off x="9143999" y="1922658"/>
            <a:ext cx="2900007" cy="3644693"/>
            <a:chOff x="6349227" y="1408523"/>
            <a:chExt cx="3896460" cy="4897023"/>
          </a:xfrm>
        </p:grpSpPr>
        <p:sp>
          <p:nvSpPr>
            <p:cNvPr id="4" name="Rectangle 3">
              <a:extLst>
                <a:ext uri="{FF2B5EF4-FFF2-40B4-BE49-F238E27FC236}">
                  <a16:creationId xmlns:a16="http://schemas.microsoft.com/office/drawing/2014/main" id="{B1D83348-4710-6749-9226-87710EABFD17}"/>
                </a:ext>
              </a:extLst>
            </p:cNvPr>
            <p:cNvSpPr/>
            <p:nvPr/>
          </p:nvSpPr>
          <p:spPr>
            <a:xfrm>
              <a:off x="7648047" y="30479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0" dirty="0">
                  <a:solidFill>
                    <a:schemeClr val="tx1"/>
                  </a:solidFill>
                  <a:sym typeface="Wingdings" pitchFamily="2" charset="2"/>
                </a:rPr>
                <a:t></a:t>
              </a:r>
              <a:endParaRPr lang="en-GB" sz="2800" dirty="0">
                <a:solidFill>
                  <a:schemeClr val="tx1"/>
                </a:solidFill>
              </a:endParaRPr>
            </a:p>
          </p:txBody>
        </p:sp>
        <p:sp>
          <p:nvSpPr>
            <p:cNvPr id="5" name="Rectangle 4">
              <a:extLst>
                <a:ext uri="{FF2B5EF4-FFF2-40B4-BE49-F238E27FC236}">
                  <a16:creationId xmlns:a16="http://schemas.microsoft.com/office/drawing/2014/main" id="{6F51780A-8C88-A041-B6DF-7984E4F11CD1}"/>
                </a:ext>
              </a:extLst>
            </p:cNvPr>
            <p:cNvSpPr/>
            <p:nvPr/>
          </p:nvSpPr>
          <p:spPr>
            <a:xfrm>
              <a:off x="7648047" y="467677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6" name="Rectangle 5">
              <a:extLst>
                <a:ext uri="{FF2B5EF4-FFF2-40B4-BE49-F238E27FC236}">
                  <a16:creationId xmlns:a16="http://schemas.microsoft.com/office/drawing/2014/main" id="{1D63FB24-93CC-BE4F-96A7-3752A9FDB905}"/>
                </a:ext>
              </a:extLst>
            </p:cNvPr>
            <p:cNvSpPr/>
            <p:nvPr/>
          </p:nvSpPr>
          <p:spPr>
            <a:xfrm>
              <a:off x="8946867" y="4676771"/>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7" name="Rectangle 6">
              <a:extLst>
                <a:ext uri="{FF2B5EF4-FFF2-40B4-BE49-F238E27FC236}">
                  <a16:creationId xmlns:a16="http://schemas.microsoft.com/office/drawing/2014/main" id="{4285F4FB-B535-8B4F-BC8C-4315E49A5D08}"/>
                </a:ext>
              </a:extLst>
            </p:cNvPr>
            <p:cNvSpPr/>
            <p:nvPr/>
          </p:nvSpPr>
          <p:spPr>
            <a:xfrm>
              <a:off x="8946867" y="3052754"/>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8" name="Rectangle 7">
              <a:extLst>
                <a:ext uri="{FF2B5EF4-FFF2-40B4-BE49-F238E27FC236}">
                  <a16:creationId xmlns:a16="http://schemas.microsoft.com/office/drawing/2014/main" id="{5C5319E2-C42D-4146-B86C-3AC178DECD23}"/>
                </a:ext>
              </a:extLst>
            </p:cNvPr>
            <p:cNvSpPr/>
            <p:nvPr/>
          </p:nvSpPr>
          <p:spPr>
            <a:xfrm>
              <a:off x="8946867" y="141446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9" name="Rectangle 8">
              <a:extLst>
                <a:ext uri="{FF2B5EF4-FFF2-40B4-BE49-F238E27FC236}">
                  <a16:creationId xmlns:a16="http://schemas.microsoft.com/office/drawing/2014/main" id="{49427C2F-0715-4C4A-9CDF-E1A7A3F1A34A}"/>
                </a:ext>
              </a:extLst>
            </p:cNvPr>
            <p:cNvSpPr/>
            <p:nvPr/>
          </p:nvSpPr>
          <p:spPr>
            <a:xfrm>
              <a:off x="7648047" y="141446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10" name="Rectangle 9">
              <a:extLst>
                <a:ext uri="{FF2B5EF4-FFF2-40B4-BE49-F238E27FC236}">
                  <a16:creationId xmlns:a16="http://schemas.microsoft.com/office/drawing/2014/main" id="{7116BB37-13D9-7C47-BC86-26556F7BB184}"/>
                </a:ext>
              </a:extLst>
            </p:cNvPr>
            <p:cNvSpPr/>
            <p:nvPr/>
          </p:nvSpPr>
          <p:spPr>
            <a:xfrm>
              <a:off x="6349227" y="1408523"/>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11" name="Rectangle 10">
              <a:extLst>
                <a:ext uri="{FF2B5EF4-FFF2-40B4-BE49-F238E27FC236}">
                  <a16:creationId xmlns:a16="http://schemas.microsoft.com/office/drawing/2014/main" id="{1E9CEED5-FD21-2042-8637-411B884AB3D9}"/>
                </a:ext>
              </a:extLst>
            </p:cNvPr>
            <p:cNvSpPr/>
            <p:nvPr/>
          </p:nvSpPr>
          <p:spPr>
            <a:xfrm>
              <a:off x="6349227" y="3041458"/>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sp>
          <p:nvSpPr>
            <p:cNvPr id="12" name="Rectangle 11">
              <a:extLst>
                <a:ext uri="{FF2B5EF4-FFF2-40B4-BE49-F238E27FC236}">
                  <a16:creationId xmlns:a16="http://schemas.microsoft.com/office/drawing/2014/main" id="{6416BFF5-C774-504F-BF10-6DEA2E398A54}"/>
                </a:ext>
              </a:extLst>
            </p:cNvPr>
            <p:cNvSpPr/>
            <p:nvPr/>
          </p:nvSpPr>
          <p:spPr>
            <a:xfrm>
              <a:off x="6349227" y="4668452"/>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solidFill>
                  <a:schemeClr val="tx1"/>
                </a:solidFill>
              </a:endParaRPr>
            </a:p>
          </p:txBody>
        </p:sp>
      </p:grpSp>
      <p:cxnSp>
        <p:nvCxnSpPr>
          <p:cNvPr id="16" name="Straight Arrow Connector 15">
            <a:extLst>
              <a:ext uri="{FF2B5EF4-FFF2-40B4-BE49-F238E27FC236}">
                <a16:creationId xmlns:a16="http://schemas.microsoft.com/office/drawing/2014/main" id="{B1B29D32-981E-9B42-8E72-382ADC899768}"/>
              </a:ext>
            </a:extLst>
          </p:cNvPr>
          <p:cNvCxnSpPr>
            <a:cxnSpLocks/>
          </p:cNvCxnSpPr>
          <p:nvPr/>
        </p:nvCxnSpPr>
        <p:spPr>
          <a:xfrm flipV="1">
            <a:off x="10591800" y="2587483"/>
            <a:ext cx="0" cy="8382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2A3E51-6454-EE42-B5D7-0BAFDEFDBF0B}"/>
              </a:ext>
            </a:extLst>
          </p:cNvPr>
          <p:cNvCxnSpPr>
            <a:cxnSpLocks/>
          </p:cNvCxnSpPr>
          <p:nvPr/>
        </p:nvCxnSpPr>
        <p:spPr>
          <a:xfrm>
            <a:off x="10591800" y="3997351"/>
            <a:ext cx="2203" cy="9432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5BAFECF-FEA5-FA4A-9A36-E3F671FA2DD3}"/>
              </a:ext>
            </a:extLst>
          </p:cNvPr>
          <p:cNvCxnSpPr>
            <a:cxnSpLocks/>
          </p:cNvCxnSpPr>
          <p:nvPr/>
        </p:nvCxnSpPr>
        <p:spPr>
          <a:xfrm>
            <a:off x="10896600" y="3752527"/>
            <a:ext cx="77724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064E59D-CE7E-3042-B13D-CF79C64DF5DA}"/>
              </a:ext>
            </a:extLst>
          </p:cNvPr>
          <p:cNvCxnSpPr>
            <a:cxnSpLocks/>
          </p:cNvCxnSpPr>
          <p:nvPr/>
        </p:nvCxnSpPr>
        <p:spPr>
          <a:xfrm flipH="1" flipV="1">
            <a:off x="9329084" y="3744120"/>
            <a:ext cx="1034116" cy="840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12C962-B34C-DB4F-8FA7-F88E465CC8F6}"/>
              </a:ext>
            </a:extLst>
          </p:cNvPr>
          <p:cNvCxnSpPr>
            <a:cxnSpLocks/>
          </p:cNvCxnSpPr>
          <p:nvPr/>
        </p:nvCxnSpPr>
        <p:spPr>
          <a:xfrm flipH="1" flipV="1">
            <a:off x="9785182" y="2587483"/>
            <a:ext cx="578018" cy="9753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A179A5-2BDD-484A-A9E7-D4FD11BBC2DC}"/>
              </a:ext>
            </a:extLst>
          </p:cNvPr>
          <p:cNvCxnSpPr>
            <a:cxnSpLocks/>
          </p:cNvCxnSpPr>
          <p:nvPr/>
        </p:nvCxnSpPr>
        <p:spPr>
          <a:xfrm flipV="1">
            <a:off x="10804058" y="2651644"/>
            <a:ext cx="541600" cy="9111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762A1B5-2C4C-7F48-B677-0AED29A4F8D6}"/>
              </a:ext>
            </a:extLst>
          </p:cNvPr>
          <p:cNvCxnSpPr>
            <a:cxnSpLocks/>
          </p:cNvCxnSpPr>
          <p:nvPr/>
        </p:nvCxnSpPr>
        <p:spPr>
          <a:xfrm>
            <a:off x="10772538" y="3958976"/>
            <a:ext cx="512682" cy="8125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8451A64-FE7A-7D49-B636-CD4B1092BAD1}"/>
              </a:ext>
            </a:extLst>
          </p:cNvPr>
          <p:cNvCxnSpPr>
            <a:cxnSpLocks/>
          </p:cNvCxnSpPr>
          <p:nvPr/>
        </p:nvCxnSpPr>
        <p:spPr>
          <a:xfrm flipH="1">
            <a:off x="9691584" y="3930299"/>
            <a:ext cx="687986" cy="841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584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B3FE2-D8E1-AD45-8EB1-E679A3D43B07}"/>
              </a:ext>
            </a:extLst>
          </p:cNvPr>
          <p:cNvSpPr>
            <a:spLocks noGrp="1"/>
          </p:cNvSpPr>
          <p:nvPr>
            <p:ph type="title"/>
          </p:nvPr>
        </p:nvSpPr>
        <p:spPr/>
        <p:txBody>
          <a:bodyPr>
            <a:normAutofit fontScale="90000"/>
          </a:bodyPr>
          <a:lstStyle/>
          <a:p>
            <a:r>
              <a:rPr lang="en-GB" dirty="0"/>
              <a:t>f cost = g cost + h cos</a:t>
            </a:r>
          </a:p>
        </p:txBody>
      </p:sp>
      <p:sp>
        <p:nvSpPr>
          <p:cNvPr id="3" name="Content Placeholder 2">
            <a:extLst>
              <a:ext uri="{FF2B5EF4-FFF2-40B4-BE49-F238E27FC236}">
                <a16:creationId xmlns:a16="http://schemas.microsoft.com/office/drawing/2014/main" id="{8DA6AE8C-D4B0-4E41-A67E-B2BF0FAB56DB}"/>
              </a:ext>
            </a:extLst>
          </p:cNvPr>
          <p:cNvSpPr>
            <a:spLocks noGrp="1"/>
          </p:cNvSpPr>
          <p:nvPr>
            <p:ph idx="1"/>
          </p:nvPr>
        </p:nvSpPr>
        <p:spPr/>
        <p:txBody>
          <a:bodyPr/>
          <a:lstStyle/>
          <a:p>
            <a:r>
              <a:rPr lang="en-GB" dirty="0"/>
              <a:t>So we know the h cost and we can know the g cost from A. When you add these two numbers it becomes the f cost. Lets start at A and work out our f cost</a:t>
            </a:r>
          </a:p>
        </p:txBody>
      </p:sp>
      <p:sp>
        <p:nvSpPr>
          <p:cNvPr id="4" name="Rectangle 3">
            <a:extLst>
              <a:ext uri="{FF2B5EF4-FFF2-40B4-BE49-F238E27FC236}">
                <a16:creationId xmlns:a16="http://schemas.microsoft.com/office/drawing/2014/main" id="{DD459E47-F911-BA4B-95A1-D9277EE09917}"/>
              </a:ext>
            </a:extLst>
          </p:cNvPr>
          <p:cNvSpPr/>
          <p:nvPr/>
        </p:nvSpPr>
        <p:spPr>
          <a:xfrm>
            <a:off x="149967" y="16001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6000" dirty="0">
                <a:solidFill>
                  <a:schemeClr val="tx1"/>
                </a:solidFill>
              </a:rPr>
              <a:t>A</a:t>
            </a:r>
            <a:endParaRPr lang="en-GB" sz="2800" dirty="0">
              <a:solidFill>
                <a:schemeClr val="tx1"/>
              </a:solidFill>
            </a:endParaRPr>
          </a:p>
        </p:txBody>
      </p:sp>
      <p:grpSp>
        <p:nvGrpSpPr>
          <p:cNvPr id="5" name="Group 4">
            <a:extLst>
              <a:ext uri="{FF2B5EF4-FFF2-40B4-BE49-F238E27FC236}">
                <a16:creationId xmlns:a16="http://schemas.microsoft.com/office/drawing/2014/main" id="{1E1034D8-AB71-B541-9574-8E138576AF66}"/>
              </a:ext>
            </a:extLst>
          </p:cNvPr>
          <p:cNvGrpSpPr/>
          <p:nvPr/>
        </p:nvGrpSpPr>
        <p:grpSpPr>
          <a:xfrm>
            <a:off x="144218" y="1600199"/>
            <a:ext cx="1298820" cy="1628775"/>
            <a:chOff x="144218" y="1600199"/>
            <a:chExt cx="1298820" cy="1628775"/>
          </a:xfrm>
          <a:solidFill>
            <a:srgbClr val="FFC000"/>
          </a:solidFill>
        </p:grpSpPr>
        <p:sp>
          <p:nvSpPr>
            <p:cNvPr id="6" name="Rectangle 5">
              <a:extLst>
                <a:ext uri="{FF2B5EF4-FFF2-40B4-BE49-F238E27FC236}">
                  <a16:creationId xmlns:a16="http://schemas.microsoft.com/office/drawing/2014/main" id="{82B5D66A-06EB-744C-B378-8C1EA862360D}"/>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A </a:t>
              </a:r>
            </a:p>
            <a:p>
              <a:pPr algn="ctr"/>
              <a:r>
                <a:rPr lang="en-GB" sz="2800" dirty="0">
                  <a:solidFill>
                    <a:sysClr val="windowText" lastClr="000000"/>
                  </a:solidFill>
                </a:rPr>
                <a:t>5</a:t>
              </a:r>
            </a:p>
          </p:txBody>
        </p:sp>
        <p:sp>
          <p:nvSpPr>
            <p:cNvPr id="7" name="Rectangle 6">
              <a:extLst>
                <a:ext uri="{FF2B5EF4-FFF2-40B4-BE49-F238E27FC236}">
                  <a16:creationId xmlns:a16="http://schemas.microsoft.com/office/drawing/2014/main" id="{EDFE9585-6333-F64C-841C-7391D5D179C0}"/>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0</a:t>
              </a:r>
            </a:p>
          </p:txBody>
        </p:sp>
        <p:sp>
          <p:nvSpPr>
            <p:cNvPr id="8" name="Rectangle 7">
              <a:extLst>
                <a:ext uri="{FF2B5EF4-FFF2-40B4-BE49-F238E27FC236}">
                  <a16:creationId xmlns:a16="http://schemas.microsoft.com/office/drawing/2014/main" id="{EC0BADAA-18DF-D74D-9008-2766D9F88096}"/>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9" name="Group 8">
            <a:extLst>
              <a:ext uri="{FF2B5EF4-FFF2-40B4-BE49-F238E27FC236}">
                <a16:creationId xmlns:a16="http://schemas.microsoft.com/office/drawing/2014/main" id="{CF9E6014-90E2-F84D-9DB7-C22EFD7960EB}"/>
              </a:ext>
            </a:extLst>
          </p:cNvPr>
          <p:cNvGrpSpPr/>
          <p:nvPr/>
        </p:nvGrpSpPr>
        <p:grpSpPr>
          <a:xfrm>
            <a:off x="1454536" y="1600196"/>
            <a:ext cx="1298820" cy="1628775"/>
            <a:chOff x="144218" y="1600199"/>
            <a:chExt cx="1298820" cy="1628775"/>
          </a:xfrm>
          <a:solidFill>
            <a:srgbClr val="FFFF00"/>
          </a:solidFill>
        </p:grpSpPr>
        <p:sp>
          <p:nvSpPr>
            <p:cNvPr id="10" name="Rectangle 9">
              <a:extLst>
                <a:ext uri="{FF2B5EF4-FFF2-40B4-BE49-F238E27FC236}">
                  <a16:creationId xmlns:a16="http://schemas.microsoft.com/office/drawing/2014/main" id="{81557FA5-B431-A244-97E5-E9D3B0250B9E}"/>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14</a:t>
              </a:r>
              <a:endParaRPr lang="en-GB" dirty="0">
                <a:solidFill>
                  <a:schemeClr val="tx1"/>
                </a:solidFill>
              </a:endParaRPr>
            </a:p>
          </p:txBody>
        </p:sp>
        <p:sp>
          <p:nvSpPr>
            <p:cNvPr id="11" name="Rectangle 10">
              <a:extLst>
                <a:ext uri="{FF2B5EF4-FFF2-40B4-BE49-F238E27FC236}">
                  <a16:creationId xmlns:a16="http://schemas.microsoft.com/office/drawing/2014/main" id="{68FC89FE-6480-A643-A572-C7D86F63079E}"/>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10</a:t>
              </a:r>
            </a:p>
          </p:txBody>
        </p:sp>
        <p:sp>
          <p:nvSpPr>
            <p:cNvPr id="12" name="Rectangle 11">
              <a:extLst>
                <a:ext uri="{FF2B5EF4-FFF2-40B4-BE49-F238E27FC236}">
                  <a16:creationId xmlns:a16="http://schemas.microsoft.com/office/drawing/2014/main" id="{C2857025-BF0A-C844-8170-6EFE4AC7AE24}"/>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13" name="Group 12">
            <a:extLst>
              <a:ext uri="{FF2B5EF4-FFF2-40B4-BE49-F238E27FC236}">
                <a16:creationId xmlns:a16="http://schemas.microsoft.com/office/drawing/2014/main" id="{A121FC88-BFEC-6C46-9B19-99F2CA79A9CF}"/>
              </a:ext>
            </a:extLst>
          </p:cNvPr>
          <p:cNvGrpSpPr/>
          <p:nvPr/>
        </p:nvGrpSpPr>
        <p:grpSpPr>
          <a:xfrm>
            <a:off x="2753355" y="1600196"/>
            <a:ext cx="1298820" cy="1628775"/>
            <a:chOff x="144218" y="1600199"/>
            <a:chExt cx="1298820" cy="1628775"/>
          </a:xfrm>
        </p:grpSpPr>
        <p:sp>
          <p:nvSpPr>
            <p:cNvPr id="14" name="Rectangle 13">
              <a:extLst>
                <a:ext uri="{FF2B5EF4-FFF2-40B4-BE49-F238E27FC236}">
                  <a16:creationId xmlns:a16="http://schemas.microsoft.com/office/drawing/2014/main" id="{A2145728-6999-494A-BB27-E859EFE9A11A}"/>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15" name="Rectangle 14">
              <a:extLst>
                <a:ext uri="{FF2B5EF4-FFF2-40B4-BE49-F238E27FC236}">
                  <a16:creationId xmlns:a16="http://schemas.microsoft.com/office/drawing/2014/main" id="{6152BF65-75E0-CC44-A9DD-7B8D43C8A2CD}"/>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16" name="Rectangle 15">
              <a:extLst>
                <a:ext uri="{FF2B5EF4-FFF2-40B4-BE49-F238E27FC236}">
                  <a16:creationId xmlns:a16="http://schemas.microsoft.com/office/drawing/2014/main" id="{D0B80E06-C578-E046-B4FA-9FBF36BD08A3}"/>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17" name="Group 16">
            <a:extLst>
              <a:ext uri="{FF2B5EF4-FFF2-40B4-BE49-F238E27FC236}">
                <a16:creationId xmlns:a16="http://schemas.microsoft.com/office/drawing/2014/main" id="{8C2818A3-AA4F-F74E-B04F-D3C2B6AD5143}"/>
              </a:ext>
            </a:extLst>
          </p:cNvPr>
          <p:cNvGrpSpPr/>
          <p:nvPr/>
        </p:nvGrpSpPr>
        <p:grpSpPr>
          <a:xfrm>
            <a:off x="4052174" y="1600195"/>
            <a:ext cx="1298820" cy="1628775"/>
            <a:chOff x="144218" y="1600199"/>
            <a:chExt cx="1298820" cy="1628775"/>
          </a:xfrm>
        </p:grpSpPr>
        <p:sp>
          <p:nvSpPr>
            <p:cNvPr id="18" name="Rectangle 17">
              <a:extLst>
                <a:ext uri="{FF2B5EF4-FFF2-40B4-BE49-F238E27FC236}">
                  <a16:creationId xmlns:a16="http://schemas.microsoft.com/office/drawing/2014/main" id="{D93DB5D9-3B9E-4B47-A9BD-134A6AD55B18}"/>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 </a:t>
              </a:r>
            </a:p>
          </p:txBody>
        </p:sp>
        <p:sp>
          <p:nvSpPr>
            <p:cNvPr id="19" name="Rectangle 18">
              <a:extLst>
                <a:ext uri="{FF2B5EF4-FFF2-40B4-BE49-F238E27FC236}">
                  <a16:creationId xmlns:a16="http://schemas.microsoft.com/office/drawing/2014/main" id="{6E32C15C-6A06-0240-AE57-9CE9A57513A5}"/>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20" name="Rectangle 19">
              <a:extLst>
                <a:ext uri="{FF2B5EF4-FFF2-40B4-BE49-F238E27FC236}">
                  <a16:creationId xmlns:a16="http://schemas.microsoft.com/office/drawing/2014/main" id="{425FF1E3-64CA-BE48-AF55-BA7D06429172}"/>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21" name="Group 20">
            <a:extLst>
              <a:ext uri="{FF2B5EF4-FFF2-40B4-BE49-F238E27FC236}">
                <a16:creationId xmlns:a16="http://schemas.microsoft.com/office/drawing/2014/main" id="{E00F35BB-1B14-B94A-A4F2-A0B0A6E3186A}"/>
              </a:ext>
            </a:extLst>
          </p:cNvPr>
          <p:cNvGrpSpPr/>
          <p:nvPr/>
        </p:nvGrpSpPr>
        <p:grpSpPr>
          <a:xfrm>
            <a:off x="5345243" y="1600195"/>
            <a:ext cx="1298820" cy="1628775"/>
            <a:chOff x="144218" y="1600199"/>
            <a:chExt cx="1298820" cy="1628775"/>
          </a:xfrm>
        </p:grpSpPr>
        <p:sp>
          <p:nvSpPr>
            <p:cNvPr id="22" name="Rectangle 21">
              <a:extLst>
                <a:ext uri="{FF2B5EF4-FFF2-40B4-BE49-F238E27FC236}">
                  <a16:creationId xmlns:a16="http://schemas.microsoft.com/office/drawing/2014/main" id="{73529629-395D-304B-B751-981B5715103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 </a:t>
              </a:r>
            </a:p>
          </p:txBody>
        </p:sp>
        <p:sp>
          <p:nvSpPr>
            <p:cNvPr id="23" name="Rectangle 22">
              <a:extLst>
                <a:ext uri="{FF2B5EF4-FFF2-40B4-BE49-F238E27FC236}">
                  <a16:creationId xmlns:a16="http://schemas.microsoft.com/office/drawing/2014/main" id="{01DFC9A2-2E0B-AA45-9DBC-E2E9F6ABF8B7}"/>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24" name="Rectangle 23">
              <a:extLst>
                <a:ext uri="{FF2B5EF4-FFF2-40B4-BE49-F238E27FC236}">
                  <a16:creationId xmlns:a16="http://schemas.microsoft.com/office/drawing/2014/main" id="{25DD19EE-FFDF-E442-98ED-3547C296CE20}"/>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25" name="Group 24">
            <a:extLst>
              <a:ext uri="{FF2B5EF4-FFF2-40B4-BE49-F238E27FC236}">
                <a16:creationId xmlns:a16="http://schemas.microsoft.com/office/drawing/2014/main" id="{56DC844F-41F1-EC4D-92B4-E115F1403793}"/>
              </a:ext>
            </a:extLst>
          </p:cNvPr>
          <p:cNvGrpSpPr/>
          <p:nvPr/>
        </p:nvGrpSpPr>
        <p:grpSpPr>
          <a:xfrm>
            <a:off x="6638311" y="1600195"/>
            <a:ext cx="1298820" cy="1628775"/>
            <a:chOff x="144218" y="1600199"/>
            <a:chExt cx="1298820" cy="1628775"/>
          </a:xfrm>
        </p:grpSpPr>
        <p:sp>
          <p:nvSpPr>
            <p:cNvPr id="26" name="Rectangle 25">
              <a:extLst>
                <a:ext uri="{FF2B5EF4-FFF2-40B4-BE49-F238E27FC236}">
                  <a16:creationId xmlns:a16="http://schemas.microsoft.com/office/drawing/2014/main" id="{89F6AE25-E290-2245-940C-9665C54EE465}"/>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27" name="Rectangle 26">
              <a:extLst>
                <a:ext uri="{FF2B5EF4-FFF2-40B4-BE49-F238E27FC236}">
                  <a16:creationId xmlns:a16="http://schemas.microsoft.com/office/drawing/2014/main" id="{249EAE78-5FBB-BE4E-BF89-D1F9FD8844F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28" name="Rectangle 27">
              <a:extLst>
                <a:ext uri="{FF2B5EF4-FFF2-40B4-BE49-F238E27FC236}">
                  <a16:creationId xmlns:a16="http://schemas.microsoft.com/office/drawing/2014/main" id="{0A314C45-832F-324A-9DFB-CF2B6325F85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29" name="Group 28">
            <a:extLst>
              <a:ext uri="{FF2B5EF4-FFF2-40B4-BE49-F238E27FC236}">
                <a16:creationId xmlns:a16="http://schemas.microsoft.com/office/drawing/2014/main" id="{588F26BA-0035-4A48-8757-58EFC4F41808}"/>
              </a:ext>
            </a:extLst>
          </p:cNvPr>
          <p:cNvGrpSpPr/>
          <p:nvPr/>
        </p:nvGrpSpPr>
        <p:grpSpPr>
          <a:xfrm>
            <a:off x="155716" y="3228970"/>
            <a:ext cx="1298820" cy="1628775"/>
            <a:chOff x="144218" y="1600199"/>
            <a:chExt cx="1298820" cy="1628775"/>
          </a:xfrm>
          <a:solidFill>
            <a:srgbClr val="FFFF00"/>
          </a:solidFill>
        </p:grpSpPr>
        <p:sp>
          <p:nvSpPr>
            <p:cNvPr id="30" name="Rectangle 29">
              <a:extLst>
                <a:ext uri="{FF2B5EF4-FFF2-40B4-BE49-F238E27FC236}">
                  <a16:creationId xmlns:a16="http://schemas.microsoft.com/office/drawing/2014/main" id="{8A5EC5CE-0C8C-4242-BDD9-1BE9BA3F7454}"/>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3600" dirty="0">
                  <a:solidFill>
                    <a:sysClr val="windowText" lastClr="000000"/>
                  </a:solidFill>
                </a:rPr>
                <a:t>15 </a:t>
              </a:r>
            </a:p>
          </p:txBody>
        </p:sp>
        <p:sp>
          <p:nvSpPr>
            <p:cNvPr id="31" name="Rectangle 30">
              <a:extLst>
                <a:ext uri="{FF2B5EF4-FFF2-40B4-BE49-F238E27FC236}">
                  <a16:creationId xmlns:a16="http://schemas.microsoft.com/office/drawing/2014/main" id="{8E5A70F3-46BB-E74D-B94C-38A914AFA20B}"/>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 </a:t>
              </a:r>
            </a:p>
            <a:p>
              <a:pPr algn="ctr"/>
              <a:r>
                <a:rPr lang="en-GB" dirty="0">
                  <a:solidFill>
                    <a:sysClr val="windowText" lastClr="000000"/>
                  </a:solidFill>
                </a:rPr>
                <a:t>10</a:t>
              </a:r>
            </a:p>
          </p:txBody>
        </p:sp>
        <p:sp>
          <p:nvSpPr>
            <p:cNvPr id="32" name="Rectangle 31">
              <a:extLst>
                <a:ext uri="{FF2B5EF4-FFF2-40B4-BE49-F238E27FC236}">
                  <a16:creationId xmlns:a16="http://schemas.microsoft.com/office/drawing/2014/main" id="{F0E4A04B-170C-D040-9328-E0750BA2E310}"/>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33" name="Group 32">
            <a:extLst>
              <a:ext uri="{FF2B5EF4-FFF2-40B4-BE49-F238E27FC236}">
                <a16:creationId xmlns:a16="http://schemas.microsoft.com/office/drawing/2014/main" id="{59F4A66D-3F5E-CB44-BCCB-2F61FD92878A}"/>
              </a:ext>
            </a:extLst>
          </p:cNvPr>
          <p:cNvGrpSpPr/>
          <p:nvPr/>
        </p:nvGrpSpPr>
        <p:grpSpPr>
          <a:xfrm>
            <a:off x="1466034" y="3228967"/>
            <a:ext cx="1298820" cy="1628775"/>
            <a:chOff x="144218" y="1600199"/>
            <a:chExt cx="1298820" cy="1628775"/>
          </a:xfrm>
          <a:solidFill>
            <a:srgbClr val="FFFF00"/>
          </a:solidFill>
        </p:grpSpPr>
        <p:sp>
          <p:nvSpPr>
            <p:cNvPr id="34" name="Rectangle 33">
              <a:extLst>
                <a:ext uri="{FF2B5EF4-FFF2-40B4-BE49-F238E27FC236}">
                  <a16:creationId xmlns:a16="http://schemas.microsoft.com/office/drawing/2014/main" id="{C3BA86AE-67B5-454F-973A-E51DEF2371CC}"/>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18</a:t>
              </a:r>
              <a:endParaRPr lang="en-GB" sz="1600" dirty="0">
                <a:solidFill>
                  <a:schemeClr val="tx1"/>
                </a:solidFill>
              </a:endParaRPr>
            </a:p>
          </p:txBody>
        </p:sp>
        <p:sp>
          <p:nvSpPr>
            <p:cNvPr id="35" name="Rectangle 34">
              <a:extLst>
                <a:ext uri="{FF2B5EF4-FFF2-40B4-BE49-F238E27FC236}">
                  <a16:creationId xmlns:a16="http://schemas.microsoft.com/office/drawing/2014/main" id="{B43E8717-1B9E-C149-B8CF-36938998D953}"/>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14</a:t>
              </a:r>
            </a:p>
          </p:txBody>
        </p:sp>
        <p:sp>
          <p:nvSpPr>
            <p:cNvPr id="36" name="Rectangle 35">
              <a:extLst>
                <a:ext uri="{FF2B5EF4-FFF2-40B4-BE49-F238E27FC236}">
                  <a16:creationId xmlns:a16="http://schemas.microsoft.com/office/drawing/2014/main" id="{9E01F2EA-E918-FC43-9E48-42D5773B0347}"/>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37" name="Group 36">
            <a:extLst>
              <a:ext uri="{FF2B5EF4-FFF2-40B4-BE49-F238E27FC236}">
                <a16:creationId xmlns:a16="http://schemas.microsoft.com/office/drawing/2014/main" id="{6ED0F82B-C39A-B747-A28F-54C9586548A3}"/>
              </a:ext>
            </a:extLst>
          </p:cNvPr>
          <p:cNvGrpSpPr/>
          <p:nvPr/>
        </p:nvGrpSpPr>
        <p:grpSpPr>
          <a:xfrm>
            <a:off x="2764853" y="3228967"/>
            <a:ext cx="1298820" cy="1628775"/>
            <a:chOff x="144218" y="1600199"/>
            <a:chExt cx="1298820" cy="1628775"/>
          </a:xfrm>
        </p:grpSpPr>
        <p:sp>
          <p:nvSpPr>
            <p:cNvPr id="38" name="Rectangle 37">
              <a:extLst>
                <a:ext uri="{FF2B5EF4-FFF2-40B4-BE49-F238E27FC236}">
                  <a16:creationId xmlns:a16="http://schemas.microsoft.com/office/drawing/2014/main" id="{5F395D86-E3DC-114C-818A-9B27C3BDD6AB}"/>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39" name="Rectangle 38">
              <a:extLst>
                <a:ext uri="{FF2B5EF4-FFF2-40B4-BE49-F238E27FC236}">
                  <a16:creationId xmlns:a16="http://schemas.microsoft.com/office/drawing/2014/main" id="{AFA306AF-8D86-B04B-85F2-0B5A00610AEF}"/>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40" name="Rectangle 39">
              <a:extLst>
                <a:ext uri="{FF2B5EF4-FFF2-40B4-BE49-F238E27FC236}">
                  <a16:creationId xmlns:a16="http://schemas.microsoft.com/office/drawing/2014/main" id="{83BD1DCD-0F8E-C748-BE62-5A696C28797A}"/>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41" name="Group 40">
            <a:extLst>
              <a:ext uri="{FF2B5EF4-FFF2-40B4-BE49-F238E27FC236}">
                <a16:creationId xmlns:a16="http://schemas.microsoft.com/office/drawing/2014/main" id="{F34462BB-418C-D443-B2E4-CFD2D82B05EE}"/>
              </a:ext>
            </a:extLst>
          </p:cNvPr>
          <p:cNvGrpSpPr/>
          <p:nvPr/>
        </p:nvGrpSpPr>
        <p:grpSpPr>
          <a:xfrm>
            <a:off x="4063672" y="3228966"/>
            <a:ext cx="1298820" cy="1628775"/>
            <a:chOff x="144218" y="1600199"/>
            <a:chExt cx="1298820" cy="1628775"/>
          </a:xfrm>
        </p:grpSpPr>
        <p:sp>
          <p:nvSpPr>
            <p:cNvPr id="42" name="Rectangle 41">
              <a:extLst>
                <a:ext uri="{FF2B5EF4-FFF2-40B4-BE49-F238E27FC236}">
                  <a16:creationId xmlns:a16="http://schemas.microsoft.com/office/drawing/2014/main" id="{D7581AD2-00FB-DD4E-B32A-E347E364399F}"/>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43" name="Rectangle 42">
              <a:extLst>
                <a:ext uri="{FF2B5EF4-FFF2-40B4-BE49-F238E27FC236}">
                  <a16:creationId xmlns:a16="http://schemas.microsoft.com/office/drawing/2014/main" id="{CE5CA41F-77B1-EE4A-AC00-DBB0E11B81B5}"/>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44" name="Rectangle 43">
              <a:extLst>
                <a:ext uri="{FF2B5EF4-FFF2-40B4-BE49-F238E27FC236}">
                  <a16:creationId xmlns:a16="http://schemas.microsoft.com/office/drawing/2014/main" id="{7223A408-3CFE-B14E-8863-DF0C40AC65F3}"/>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45" name="Group 44">
            <a:extLst>
              <a:ext uri="{FF2B5EF4-FFF2-40B4-BE49-F238E27FC236}">
                <a16:creationId xmlns:a16="http://schemas.microsoft.com/office/drawing/2014/main" id="{FDB403AC-5877-4346-B68C-3990E48B49CB}"/>
              </a:ext>
            </a:extLst>
          </p:cNvPr>
          <p:cNvGrpSpPr/>
          <p:nvPr/>
        </p:nvGrpSpPr>
        <p:grpSpPr>
          <a:xfrm>
            <a:off x="5356741" y="3228966"/>
            <a:ext cx="1298820" cy="1628775"/>
            <a:chOff x="144218" y="1600199"/>
            <a:chExt cx="1298820" cy="1628775"/>
          </a:xfrm>
        </p:grpSpPr>
        <p:sp>
          <p:nvSpPr>
            <p:cNvPr id="46" name="Rectangle 45">
              <a:extLst>
                <a:ext uri="{FF2B5EF4-FFF2-40B4-BE49-F238E27FC236}">
                  <a16:creationId xmlns:a16="http://schemas.microsoft.com/office/drawing/2014/main" id="{87BFE765-DA33-854B-B6A6-FD890090125E}"/>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47" name="Rectangle 46">
              <a:extLst>
                <a:ext uri="{FF2B5EF4-FFF2-40B4-BE49-F238E27FC236}">
                  <a16:creationId xmlns:a16="http://schemas.microsoft.com/office/drawing/2014/main" id="{46BCDEFE-7EAF-3C4E-B62B-8EF72A6FC95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48" name="Rectangle 47">
              <a:extLst>
                <a:ext uri="{FF2B5EF4-FFF2-40B4-BE49-F238E27FC236}">
                  <a16:creationId xmlns:a16="http://schemas.microsoft.com/office/drawing/2014/main" id="{4EE8976D-435A-BF46-9021-6BC1468AA132}"/>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49" name="Group 48">
            <a:extLst>
              <a:ext uri="{FF2B5EF4-FFF2-40B4-BE49-F238E27FC236}">
                <a16:creationId xmlns:a16="http://schemas.microsoft.com/office/drawing/2014/main" id="{B22EFD95-8B63-7D4D-BD23-7BD875C23B9B}"/>
              </a:ext>
            </a:extLst>
          </p:cNvPr>
          <p:cNvGrpSpPr/>
          <p:nvPr/>
        </p:nvGrpSpPr>
        <p:grpSpPr>
          <a:xfrm>
            <a:off x="6649809" y="3228966"/>
            <a:ext cx="1298820" cy="1628775"/>
            <a:chOff x="144218" y="1600199"/>
            <a:chExt cx="1298820" cy="1628775"/>
          </a:xfrm>
        </p:grpSpPr>
        <p:sp>
          <p:nvSpPr>
            <p:cNvPr id="50" name="Rectangle 49">
              <a:extLst>
                <a:ext uri="{FF2B5EF4-FFF2-40B4-BE49-F238E27FC236}">
                  <a16:creationId xmlns:a16="http://schemas.microsoft.com/office/drawing/2014/main" id="{E96F4ACD-9A23-1243-AD64-C2D77C73EF5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51" name="Rectangle 50">
              <a:extLst>
                <a:ext uri="{FF2B5EF4-FFF2-40B4-BE49-F238E27FC236}">
                  <a16:creationId xmlns:a16="http://schemas.microsoft.com/office/drawing/2014/main" id="{47FDADFC-AEE8-3A47-972F-9DD853CEDD38}"/>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52" name="Rectangle 51">
              <a:extLst>
                <a:ext uri="{FF2B5EF4-FFF2-40B4-BE49-F238E27FC236}">
                  <a16:creationId xmlns:a16="http://schemas.microsoft.com/office/drawing/2014/main" id="{88FDEA91-D07C-D744-A5DE-1FD208E79F21}"/>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53" name="Group 52">
            <a:extLst>
              <a:ext uri="{FF2B5EF4-FFF2-40B4-BE49-F238E27FC236}">
                <a16:creationId xmlns:a16="http://schemas.microsoft.com/office/drawing/2014/main" id="{E478EC5E-5C56-2A41-BFEA-B210E3AFE57F}"/>
              </a:ext>
            </a:extLst>
          </p:cNvPr>
          <p:cNvGrpSpPr/>
          <p:nvPr/>
        </p:nvGrpSpPr>
        <p:grpSpPr>
          <a:xfrm>
            <a:off x="155716" y="4841367"/>
            <a:ext cx="1298820" cy="1628775"/>
            <a:chOff x="144218" y="1600199"/>
            <a:chExt cx="1298820" cy="1628775"/>
          </a:xfrm>
        </p:grpSpPr>
        <p:sp>
          <p:nvSpPr>
            <p:cNvPr id="54" name="Rectangle 53">
              <a:extLst>
                <a:ext uri="{FF2B5EF4-FFF2-40B4-BE49-F238E27FC236}">
                  <a16:creationId xmlns:a16="http://schemas.microsoft.com/office/drawing/2014/main" id="{38139DFF-A579-CA43-9017-9209EADB6C81}"/>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55" name="Rectangle 54">
              <a:extLst>
                <a:ext uri="{FF2B5EF4-FFF2-40B4-BE49-F238E27FC236}">
                  <a16:creationId xmlns:a16="http://schemas.microsoft.com/office/drawing/2014/main" id="{A99A3AA2-5AE2-FF44-ABA2-9AC10F0A952F}"/>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56" name="Rectangle 55">
              <a:extLst>
                <a:ext uri="{FF2B5EF4-FFF2-40B4-BE49-F238E27FC236}">
                  <a16:creationId xmlns:a16="http://schemas.microsoft.com/office/drawing/2014/main" id="{36C587A9-E807-7140-B09C-4DC23E9A8E82}"/>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57" name="Group 56">
            <a:extLst>
              <a:ext uri="{FF2B5EF4-FFF2-40B4-BE49-F238E27FC236}">
                <a16:creationId xmlns:a16="http://schemas.microsoft.com/office/drawing/2014/main" id="{AA4D68EB-8CB8-C84C-BFAC-94359753CA86}"/>
              </a:ext>
            </a:extLst>
          </p:cNvPr>
          <p:cNvGrpSpPr/>
          <p:nvPr/>
        </p:nvGrpSpPr>
        <p:grpSpPr>
          <a:xfrm>
            <a:off x="1466034" y="4841364"/>
            <a:ext cx="1298820" cy="1628775"/>
            <a:chOff x="144218" y="1600199"/>
            <a:chExt cx="1298820" cy="1628775"/>
          </a:xfrm>
        </p:grpSpPr>
        <p:sp>
          <p:nvSpPr>
            <p:cNvPr id="58" name="Rectangle 57">
              <a:extLst>
                <a:ext uri="{FF2B5EF4-FFF2-40B4-BE49-F238E27FC236}">
                  <a16:creationId xmlns:a16="http://schemas.microsoft.com/office/drawing/2014/main" id="{262668FE-7422-634C-936D-7333C8121392}"/>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59" name="Rectangle 58">
              <a:extLst>
                <a:ext uri="{FF2B5EF4-FFF2-40B4-BE49-F238E27FC236}">
                  <a16:creationId xmlns:a16="http://schemas.microsoft.com/office/drawing/2014/main" id="{B5ADC73C-4CAB-9F42-A239-5424760D2493}"/>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60" name="Rectangle 59">
              <a:extLst>
                <a:ext uri="{FF2B5EF4-FFF2-40B4-BE49-F238E27FC236}">
                  <a16:creationId xmlns:a16="http://schemas.microsoft.com/office/drawing/2014/main" id="{3D4F77AF-D7E7-1340-822F-A3645C63BCC1}"/>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61" name="Group 60">
            <a:extLst>
              <a:ext uri="{FF2B5EF4-FFF2-40B4-BE49-F238E27FC236}">
                <a16:creationId xmlns:a16="http://schemas.microsoft.com/office/drawing/2014/main" id="{A92636C1-66FC-194B-A612-86A2BB3AEA54}"/>
              </a:ext>
            </a:extLst>
          </p:cNvPr>
          <p:cNvGrpSpPr/>
          <p:nvPr/>
        </p:nvGrpSpPr>
        <p:grpSpPr>
          <a:xfrm>
            <a:off x="2764853" y="4841364"/>
            <a:ext cx="1298820" cy="1628775"/>
            <a:chOff x="144218" y="1600199"/>
            <a:chExt cx="1298820" cy="1628775"/>
          </a:xfrm>
        </p:grpSpPr>
        <p:sp>
          <p:nvSpPr>
            <p:cNvPr id="62" name="Rectangle 61">
              <a:extLst>
                <a:ext uri="{FF2B5EF4-FFF2-40B4-BE49-F238E27FC236}">
                  <a16:creationId xmlns:a16="http://schemas.microsoft.com/office/drawing/2014/main" id="{71A1A34B-4928-6B45-9CEC-B2565765D18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63" name="Rectangle 62">
              <a:extLst>
                <a:ext uri="{FF2B5EF4-FFF2-40B4-BE49-F238E27FC236}">
                  <a16:creationId xmlns:a16="http://schemas.microsoft.com/office/drawing/2014/main" id="{BBA7C00E-163C-5547-8EA7-3BEBD55125A2}"/>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64" name="Rectangle 63">
              <a:extLst>
                <a:ext uri="{FF2B5EF4-FFF2-40B4-BE49-F238E27FC236}">
                  <a16:creationId xmlns:a16="http://schemas.microsoft.com/office/drawing/2014/main" id="{6D8F2998-F450-7C4C-880A-4A787CC4D24A}"/>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65" name="Group 64">
            <a:extLst>
              <a:ext uri="{FF2B5EF4-FFF2-40B4-BE49-F238E27FC236}">
                <a16:creationId xmlns:a16="http://schemas.microsoft.com/office/drawing/2014/main" id="{2A4E6F89-E284-7C4D-BD44-327C7B412EBD}"/>
              </a:ext>
            </a:extLst>
          </p:cNvPr>
          <p:cNvGrpSpPr/>
          <p:nvPr/>
        </p:nvGrpSpPr>
        <p:grpSpPr>
          <a:xfrm>
            <a:off x="4063672" y="4841363"/>
            <a:ext cx="1298820" cy="1628775"/>
            <a:chOff x="144218" y="1600199"/>
            <a:chExt cx="1298820" cy="1628775"/>
          </a:xfrm>
        </p:grpSpPr>
        <p:sp>
          <p:nvSpPr>
            <p:cNvPr id="66" name="Rectangle 65">
              <a:extLst>
                <a:ext uri="{FF2B5EF4-FFF2-40B4-BE49-F238E27FC236}">
                  <a16:creationId xmlns:a16="http://schemas.microsoft.com/office/drawing/2014/main" id="{020A8EBC-3A28-884D-A810-2973DB48F78D}"/>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67" name="Rectangle 66">
              <a:extLst>
                <a:ext uri="{FF2B5EF4-FFF2-40B4-BE49-F238E27FC236}">
                  <a16:creationId xmlns:a16="http://schemas.microsoft.com/office/drawing/2014/main" id="{6B12C16B-EC79-9940-9C44-7C7CA0E001D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68" name="Rectangle 67">
              <a:extLst>
                <a:ext uri="{FF2B5EF4-FFF2-40B4-BE49-F238E27FC236}">
                  <a16:creationId xmlns:a16="http://schemas.microsoft.com/office/drawing/2014/main" id="{C3548EC5-A3B9-C549-B415-CD38E8CEAA5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69" name="Group 68">
            <a:extLst>
              <a:ext uri="{FF2B5EF4-FFF2-40B4-BE49-F238E27FC236}">
                <a16:creationId xmlns:a16="http://schemas.microsoft.com/office/drawing/2014/main" id="{A25BD3A3-801E-C845-8ECC-890BC6A49EEC}"/>
              </a:ext>
            </a:extLst>
          </p:cNvPr>
          <p:cNvGrpSpPr/>
          <p:nvPr/>
        </p:nvGrpSpPr>
        <p:grpSpPr>
          <a:xfrm>
            <a:off x="5356741" y="4841363"/>
            <a:ext cx="1298820" cy="1628775"/>
            <a:chOff x="144218" y="1600199"/>
            <a:chExt cx="1298820" cy="1628775"/>
          </a:xfrm>
        </p:grpSpPr>
        <p:sp>
          <p:nvSpPr>
            <p:cNvPr id="70" name="Rectangle 69">
              <a:extLst>
                <a:ext uri="{FF2B5EF4-FFF2-40B4-BE49-F238E27FC236}">
                  <a16:creationId xmlns:a16="http://schemas.microsoft.com/office/drawing/2014/main" id="{53BE31FA-5D73-6043-9327-BDE7556F6F80}"/>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 </a:t>
              </a:r>
            </a:p>
          </p:txBody>
        </p:sp>
        <p:sp>
          <p:nvSpPr>
            <p:cNvPr id="71" name="Rectangle 70">
              <a:extLst>
                <a:ext uri="{FF2B5EF4-FFF2-40B4-BE49-F238E27FC236}">
                  <a16:creationId xmlns:a16="http://schemas.microsoft.com/office/drawing/2014/main" id="{06042D72-9262-3D42-A66A-24A60CDF39B4}"/>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72" name="Rectangle 71">
              <a:extLst>
                <a:ext uri="{FF2B5EF4-FFF2-40B4-BE49-F238E27FC236}">
                  <a16:creationId xmlns:a16="http://schemas.microsoft.com/office/drawing/2014/main" id="{D5E9A7BC-F791-DD46-AC51-DEA60765550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73" name="Group 72">
            <a:extLst>
              <a:ext uri="{FF2B5EF4-FFF2-40B4-BE49-F238E27FC236}">
                <a16:creationId xmlns:a16="http://schemas.microsoft.com/office/drawing/2014/main" id="{0AB23591-4EE0-F647-B451-ED9289969476}"/>
              </a:ext>
            </a:extLst>
          </p:cNvPr>
          <p:cNvGrpSpPr/>
          <p:nvPr/>
        </p:nvGrpSpPr>
        <p:grpSpPr>
          <a:xfrm>
            <a:off x="6649809" y="4841363"/>
            <a:ext cx="1298820" cy="1628775"/>
            <a:chOff x="144218" y="1600199"/>
            <a:chExt cx="1298820" cy="1628775"/>
          </a:xfrm>
        </p:grpSpPr>
        <p:sp>
          <p:nvSpPr>
            <p:cNvPr id="74" name="Rectangle 73">
              <a:extLst>
                <a:ext uri="{FF2B5EF4-FFF2-40B4-BE49-F238E27FC236}">
                  <a16:creationId xmlns:a16="http://schemas.microsoft.com/office/drawing/2014/main" id="{21E57B2A-0668-5A47-BC40-9F07B4FC141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Z </a:t>
              </a:r>
            </a:p>
          </p:txBody>
        </p:sp>
        <p:sp>
          <p:nvSpPr>
            <p:cNvPr id="75" name="Rectangle 74">
              <a:extLst>
                <a:ext uri="{FF2B5EF4-FFF2-40B4-BE49-F238E27FC236}">
                  <a16:creationId xmlns:a16="http://schemas.microsoft.com/office/drawing/2014/main" id="{D729943D-53C3-2742-B5B2-49F93729701E}"/>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76" name="Rectangle 75">
              <a:extLst>
                <a:ext uri="{FF2B5EF4-FFF2-40B4-BE49-F238E27FC236}">
                  <a16:creationId xmlns:a16="http://schemas.microsoft.com/office/drawing/2014/main" id="{A91568A0-B1F5-3844-81E1-CDACCC8A8D47}"/>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0</a:t>
              </a:r>
            </a:p>
          </p:txBody>
        </p:sp>
      </p:grpSp>
    </p:spTree>
    <p:extLst>
      <p:ext uri="{BB962C8B-B14F-4D97-AF65-F5344CB8AC3E}">
        <p14:creationId xmlns:p14="http://schemas.microsoft.com/office/powerpoint/2010/main" val="554150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B3FE2-D8E1-AD45-8EB1-E679A3D43B07}"/>
              </a:ext>
            </a:extLst>
          </p:cNvPr>
          <p:cNvSpPr>
            <a:spLocks noGrp="1"/>
          </p:cNvSpPr>
          <p:nvPr>
            <p:ph type="title"/>
          </p:nvPr>
        </p:nvSpPr>
        <p:spPr/>
        <p:txBody>
          <a:bodyPr>
            <a:normAutofit fontScale="90000"/>
          </a:bodyPr>
          <a:lstStyle/>
          <a:p>
            <a:r>
              <a:rPr lang="en-GB" dirty="0"/>
              <a:t>g cost + h cost = f cost</a:t>
            </a:r>
          </a:p>
        </p:txBody>
      </p:sp>
      <p:sp>
        <p:nvSpPr>
          <p:cNvPr id="3" name="Content Placeholder 2">
            <a:extLst>
              <a:ext uri="{FF2B5EF4-FFF2-40B4-BE49-F238E27FC236}">
                <a16:creationId xmlns:a16="http://schemas.microsoft.com/office/drawing/2014/main" id="{8DA6AE8C-D4B0-4E41-A67E-B2BF0FAB56DB}"/>
              </a:ext>
            </a:extLst>
          </p:cNvPr>
          <p:cNvSpPr>
            <a:spLocks noGrp="1"/>
          </p:cNvSpPr>
          <p:nvPr>
            <p:ph idx="1"/>
          </p:nvPr>
        </p:nvSpPr>
        <p:spPr/>
        <p:txBody>
          <a:bodyPr/>
          <a:lstStyle/>
          <a:p>
            <a:r>
              <a:rPr lang="en-GB" dirty="0"/>
              <a:t>Now we go to the next smallest number, 14 and work out the F cost from there.</a:t>
            </a:r>
          </a:p>
          <a:p>
            <a:r>
              <a:rPr lang="en-GB" dirty="0"/>
              <a:t>The g cost is always from the starting point A</a:t>
            </a:r>
          </a:p>
          <a:p>
            <a:endParaRPr lang="en-GB" dirty="0"/>
          </a:p>
        </p:txBody>
      </p:sp>
      <p:sp>
        <p:nvSpPr>
          <p:cNvPr id="4" name="Rectangle 3">
            <a:extLst>
              <a:ext uri="{FF2B5EF4-FFF2-40B4-BE49-F238E27FC236}">
                <a16:creationId xmlns:a16="http://schemas.microsoft.com/office/drawing/2014/main" id="{DD459E47-F911-BA4B-95A1-D9277EE09917}"/>
              </a:ext>
            </a:extLst>
          </p:cNvPr>
          <p:cNvSpPr/>
          <p:nvPr/>
        </p:nvSpPr>
        <p:spPr>
          <a:xfrm>
            <a:off x="149967" y="16001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6000" dirty="0">
                <a:solidFill>
                  <a:schemeClr val="tx1"/>
                </a:solidFill>
              </a:rPr>
              <a:t>A</a:t>
            </a:r>
            <a:endParaRPr lang="en-GB" sz="2800" dirty="0">
              <a:solidFill>
                <a:schemeClr val="tx1"/>
              </a:solidFill>
            </a:endParaRPr>
          </a:p>
        </p:txBody>
      </p:sp>
      <p:grpSp>
        <p:nvGrpSpPr>
          <p:cNvPr id="5" name="Group 4">
            <a:extLst>
              <a:ext uri="{FF2B5EF4-FFF2-40B4-BE49-F238E27FC236}">
                <a16:creationId xmlns:a16="http://schemas.microsoft.com/office/drawing/2014/main" id="{1E1034D8-AB71-B541-9574-8E138576AF66}"/>
              </a:ext>
            </a:extLst>
          </p:cNvPr>
          <p:cNvGrpSpPr/>
          <p:nvPr/>
        </p:nvGrpSpPr>
        <p:grpSpPr>
          <a:xfrm>
            <a:off x="144218" y="1600199"/>
            <a:ext cx="1298820" cy="1628775"/>
            <a:chOff x="144218" y="1600199"/>
            <a:chExt cx="1298820" cy="1628775"/>
          </a:xfrm>
        </p:grpSpPr>
        <p:sp>
          <p:nvSpPr>
            <p:cNvPr id="6" name="Rectangle 5">
              <a:extLst>
                <a:ext uri="{FF2B5EF4-FFF2-40B4-BE49-F238E27FC236}">
                  <a16:creationId xmlns:a16="http://schemas.microsoft.com/office/drawing/2014/main" id="{82B5D66A-06EB-744C-B378-8C1EA862360D}"/>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A </a:t>
              </a:r>
            </a:p>
            <a:p>
              <a:pPr algn="ctr"/>
              <a:r>
                <a:rPr lang="en-GB" sz="2800" dirty="0">
                  <a:solidFill>
                    <a:sysClr val="windowText" lastClr="000000"/>
                  </a:solidFill>
                </a:rPr>
                <a:t>5</a:t>
              </a:r>
            </a:p>
          </p:txBody>
        </p:sp>
        <p:sp>
          <p:nvSpPr>
            <p:cNvPr id="7" name="Rectangle 6">
              <a:extLst>
                <a:ext uri="{FF2B5EF4-FFF2-40B4-BE49-F238E27FC236}">
                  <a16:creationId xmlns:a16="http://schemas.microsoft.com/office/drawing/2014/main" id="{EDFE9585-6333-F64C-841C-7391D5D179C0}"/>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0</a:t>
              </a:r>
            </a:p>
          </p:txBody>
        </p:sp>
        <p:sp>
          <p:nvSpPr>
            <p:cNvPr id="8" name="Rectangle 7">
              <a:extLst>
                <a:ext uri="{FF2B5EF4-FFF2-40B4-BE49-F238E27FC236}">
                  <a16:creationId xmlns:a16="http://schemas.microsoft.com/office/drawing/2014/main" id="{EC0BADAA-18DF-D74D-9008-2766D9F8809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9" name="Group 8">
            <a:extLst>
              <a:ext uri="{FF2B5EF4-FFF2-40B4-BE49-F238E27FC236}">
                <a16:creationId xmlns:a16="http://schemas.microsoft.com/office/drawing/2014/main" id="{CF9E6014-90E2-F84D-9DB7-C22EFD7960EB}"/>
              </a:ext>
            </a:extLst>
          </p:cNvPr>
          <p:cNvGrpSpPr/>
          <p:nvPr/>
        </p:nvGrpSpPr>
        <p:grpSpPr>
          <a:xfrm>
            <a:off x="1454536" y="1600196"/>
            <a:ext cx="1298820" cy="1628775"/>
            <a:chOff x="144218" y="1600199"/>
            <a:chExt cx="1298820" cy="1628775"/>
          </a:xfrm>
          <a:solidFill>
            <a:srgbClr val="FFC000"/>
          </a:solidFill>
        </p:grpSpPr>
        <p:sp>
          <p:nvSpPr>
            <p:cNvPr id="10" name="Rectangle 9">
              <a:extLst>
                <a:ext uri="{FF2B5EF4-FFF2-40B4-BE49-F238E27FC236}">
                  <a16:creationId xmlns:a16="http://schemas.microsoft.com/office/drawing/2014/main" id="{81557FA5-B431-A244-97E5-E9D3B0250B9E}"/>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14</a:t>
              </a:r>
              <a:endParaRPr lang="en-GB" dirty="0">
                <a:solidFill>
                  <a:schemeClr val="tx1"/>
                </a:solidFill>
              </a:endParaRPr>
            </a:p>
          </p:txBody>
        </p:sp>
        <p:sp>
          <p:nvSpPr>
            <p:cNvPr id="11" name="Rectangle 10">
              <a:extLst>
                <a:ext uri="{FF2B5EF4-FFF2-40B4-BE49-F238E27FC236}">
                  <a16:creationId xmlns:a16="http://schemas.microsoft.com/office/drawing/2014/main" id="{68FC89FE-6480-A643-A572-C7D86F63079E}"/>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10</a:t>
              </a:r>
            </a:p>
          </p:txBody>
        </p:sp>
        <p:sp>
          <p:nvSpPr>
            <p:cNvPr id="12" name="Rectangle 11">
              <a:extLst>
                <a:ext uri="{FF2B5EF4-FFF2-40B4-BE49-F238E27FC236}">
                  <a16:creationId xmlns:a16="http://schemas.microsoft.com/office/drawing/2014/main" id="{C2857025-BF0A-C844-8170-6EFE4AC7AE24}"/>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13" name="Group 12">
            <a:extLst>
              <a:ext uri="{FF2B5EF4-FFF2-40B4-BE49-F238E27FC236}">
                <a16:creationId xmlns:a16="http://schemas.microsoft.com/office/drawing/2014/main" id="{A121FC88-BFEC-6C46-9B19-99F2CA79A9CF}"/>
              </a:ext>
            </a:extLst>
          </p:cNvPr>
          <p:cNvGrpSpPr/>
          <p:nvPr/>
        </p:nvGrpSpPr>
        <p:grpSpPr>
          <a:xfrm>
            <a:off x="2753355" y="1600196"/>
            <a:ext cx="1298820" cy="1628775"/>
            <a:chOff x="144218" y="1600199"/>
            <a:chExt cx="1298820" cy="1628775"/>
          </a:xfrm>
          <a:solidFill>
            <a:srgbClr val="FFFF00"/>
          </a:solidFill>
        </p:grpSpPr>
        <p:sp>
          <p:nvSpPr>
            <p:cNvPr id="14" name="Rectangle 13">
              <a:extLst>
                <a:ext uri="{FF2B5EF4-FFF2-40B4-BE49-F238E27FC236}">
                  <a16:creationId xmlns:a16="http://schemas.microsoft.com/office/drawing/2014/main" id="{A2145728-6999-494A-BB27-E859EFE9A11A}"/>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23</a:t>
              </a:r>
            </a:p>
          </p:txBody>
        </p:sp>
        <p:sp>
          <p:nvSpPr>
            <p:cNvPr id="15" name="Rectangle 14">
              <a:extLst>
                <a:ext uri="{FF2B5EF4-FFF2-40B4-BE49-F238E27FC236}">
                  <a16:creationId xmlns:a16="http://schemas.microsoft.com/office/drawing/2014/main" id="{6152BF65-75E0-CC44-A9DD-7B8D43C8A2CD}"/>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20 </a:t>
              </a:r>
            </a:p>
          </p:txBody>
        </p:sp>
        <p:sp>
          <p:nvSpPr>
            <p:cNvPr id="16" name="Rectangle 15">
              <a:extLst>
                <a:ext uri="{FF2B5EF4-FFF2-40B4-BE49-F238E27FC236}">
                  <a16:creationId xmlns:a16="http://schemas.microsoft.com/office/drawing/2014/main" id="{D0B80E06-C578-E046-B4FA-9FBF36BD08A3}"/>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17" name="Group 16">
            <a:extLst>
              <a:ext uri="{FF2B5EF4-FFF2-40B4-BE49-F238E27FC236}">
                <a16:creationId xmlns:a16="http://schemas.microsoft.com/office/drawing/2014/main" id="{8C2818A3-AA4F-F74E-B04F-D3C2B6AD5143}"/>
              </a:ext>
            </a:extLst>
          </p:cNvPr>
          <p:cNvGrpSpPr/>
          <p:nvPr/>
        </p:nvGrpSpPr>
        <p:grpSpPr>
          <a:xfrm>
            <a:off x="4052174" y="1600195"/>
            <a:ext cx="1298820" cy="1628775"/>
            <a:chOff x="144218" y="1600199"/>
            <a:chExt cx="1298820" cy="1628775"/>
          </a:xfrm>
        </p:grpSpPr>
        <p:sp>
          <p:nvSpPr>
            <p:cNvPr id="18" name="Rectangle 17">
              <a:extLst>
                <a:ext uri="{FF2B5EF4-FFF2-40B4-BE49-F238E27FC236}">
                  <a16:creationId xmlns:a16="http://schemas.microsoft.com/office/drawing/2014/main" id="{D93DB5D9-3B9E-4B47-A9BD-134A6AD55B18}"/>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 </a:t>
              </a:r>
            </a:p>
          </p:txBody>
        </p:sp>
        <p:sp>
          <p:nvSpPr>
            <p:cNvPr id="19" name="Rectangle 18">
              <a:extLst>
                <a:ext uri="{FF2B5EF4-FFF2-40B4-BE49-F238E27FC236}">
                  <a16:creationId xmlns:a16="http://schemas.microsoft.com/office/drawing/2014/main" id="{6E32C15C-6A06-0240-AE57-9CE9A57513A5}"/>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20" name="Rectangle 19">
              <a:extLst>
                <a:ext uri="{FF2B5EF4-FFF2-40B4-BE49-F238E27FC236}">
                  <a16:creationId xmlns:a16="http://schemas.microsoft.com/office/drawing/2014/main" id="{425FF1E3-64CA-BE48-AF55-BA7D06429172}"/>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21" name="Group 20">
            <a:extLst>
              <a:ext uri="{FF2B5EF4-FFF2-40B4-BE49-F238E27FC236}">
                <a16:creationId xmlns:a16="http://schemas.microsoft.com/office/drawing/2014/main" id="{E00F35BB-1B14-B94A-A4F2-A0B0A6E3186A}"/>
              </a:ext>
            </a:extLst>
          </p:cNvPr>
          <p:cNvGrpSpPr/>
          <p:nvPr/>
        </p:nvGrpSpPr>
        <p:grpSpPr>
          <a:xfrm>
            <a:off x="5345243" y="1600195"/>
            <a:ext cx="1298820" cy="1628775"/>
            <a:chOff x="144218" y="1600199"/>
            <a:chExt cx="1298820" cy="1628775"/>
          </a:xfrm>
        </p:grpSpPr>
        <p:sp>
          <p:nvSpPr>
            <p:cNvPr id="22" name="Rectangle 21">
              <a:extLst>
                <a:ext uri="{FF2B5EF4-FFF2-40B4-BE49-F238E27FC236}">
                  <a16:creationId xmlns:a16="http://schemas.microsoft.com/office/drawing/2014/main" id="{73529629-395D-304B-B751-981B5715103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 </a:t>
              </a:r>
            </a:p>
          </p:txBody>
        </p:sp>
        <p:sp>
          <p:nvSpPr>
            <p:cNvPr id="23" name="Rectangle 22">
              <a:extLst>
                <a:ext uri="{FF2B5EF4-FFF2-40B4-BE49-F238E27FC236}">
                  <a16:creationId xmlns:a16="http://schemas.microsoft.com/office/drawing/2014/main" id="{01DFC9A2-2E0B-AA45-9DBC-E2E9F6ABF8B7}"/>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24" name="Rectangle 23">
              <a:extLst>
                <a:ext uri="{FF2B5EF4-FFF2-40B4-BE49-F238E27FC236}">
                  <a16:creationId xmlns:a16="http://schemas.microsoft.com/office/drawing/2014/main" id="{25DD19EE-FFDF-E442-98ED-3547C296CE20}"/>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25" name="Group 24">
            <a:extLst>
              <a:ext uri="{FF2B5EF4-FFF2-40B4-BE49-F238E27FC236}">
                <a16:creationId xmlns:a16="http://schemas.microsoft.com/office/drawing/2014/main" id="{56DC844F-41F1-EC4D-92B4-E115F1403793}"/>
              </a:ext>
            </a:extLst>
          </p:cNvPr>
          <p:cNvGrpSpPr/>
          <p:nvPr/>
        </p:nvGrpSpPr>
        <p:grpSpPr>
          <a:xfrm>
            <a:off x="6638311" y="1600195"/>
            <a:ext cx="1298820" cy="1628775"/>
            <a:chOff x="144218" y="1600199"/>
            <a:chExt cx="1298820" cy="1628775"/>
          </a:xfrm>
        </p:grpSpPr>
        <p:sp>
          <p:nvSpPr>
            <p:cNvPr id="26" name="Rectangle 25">
              <a:extLst>
                <a:ext uri="{FF2B5EF4-FFF2-40B4-BE49-F238E27FC236}">
                  <a16:creationId xmlns:a16="http://schemas.microsoft.com/office/drawing/2014/main" id="{89F6AE25-E290-2245-940C-9665C54EE465}"/>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27" name="Rectangle 26">
              <a:extLst>
                <a:ext uri="{FF2B5EF4-FFF2-40B4-BE49-F238E27FC236}">
                  <a16:creationId xmlns:a16="http://schemas.microsoft.com/office/drawing/2014/main" id="{249EAE78-5FBB-BE4E-BF89-D1F9FD8844F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28" name="Rectangle 27">
              <a:extLst>
                <a:ext uri="{FF2B5EF4-FFF2-40B4-BE49-F238E27FC236}">
                  <a16:creationId xmlns:a16="http://schemas.microsoft.com/office/drawing/2014/main" id="{0A314C45-832F-324A-9DFB-CF2B6325F85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29" name="Group 28">
            <a:extLst>
              <a:ext uri="{FF2B5EF4-FFF2-40B4-BE49-F238E27FC236}">
                <a16:creationId xmlns:a16="http://schemas.microsoft.com/office/drawing/2014/main" id="{588F26BA-0035-4A48-8757-58EFC4F41808}"/>
              </a:ext>
            </a:extLst>
          </p:cNvPr>
          <p:cNvGrpSpPr/>
          <p:nvPr/>
        </p:nvGrpSpPr>
        <p:grpSpPr>
          <a:xfrm>
            <a:off x="155716" y="3228970"/>
            <a:ext cx="1298820" cy="1628775"/>
            <a:chOff x="144218" y="1600199"/>
            <a:chExt cx="1298820" cy="1628775"/>
          </a:xfrm>
        </p:grpSpPr>
        <p:sp>
          <p:nvSpPr>
            <p:cNvPr id="30" name="Rectangle 29">
              <a:extLst>
                <a:ext uri="{FF2B5EF4-FFF2-40B4-BE49-F238E27FC236}">
                  <a16:creationId xmlns:a16="http://schemas.microsoft.com/office/drawing/2014/main" id="{8A5EC5CE-0C8C-4242-BDD9-1BE9BA3F7454}"/>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3600" dirty="0">
                  <a:solidFill>
                    <a:sysClr val="windowText" lastClr="000000"/>
                  </a:solidFill>
                </a:rPr>
                <a:t>15 </a:t>
              </a:r>
            </a:p>
          </p:txBody>
        </p:sp>
        <p:sp>
          <p:nvSpPr>
            <p:cNvPr id="31" name="Rectangle 30">
              <a:extLst>
                <a:ext uri="{FF2B5EF4-FFF2-40B4-BE49-F238E27FC236}">
                  <a16:creationId xmlns:a16="http://schemas.microsoft.com/office/drawing/2014/main" id="{8E5A70F3-46BB-E74D-B94C-38A914AFA20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 </a:t>
              </a:r>
            </a:p>
            <a:p>
              <a:pPr algn="ctr"/>
              <a:r>
                <a:rPr lang="en-GB" dirty="0">
                  <a:solidFill>
                    <a:sysClr val="windowText" lastClr="000000"/>
                  </a:solidFill>
                </a:rPr>
                <a:t>10</a:t>
              </a:r>
            </a:p>
          </p:txBody>
        </p:sp>
        <p:sp>
          <p:nvSpPr>
            <p:cNvPr id="32" name="Rectangle 31">
              <a:extLst>
                <a:ext uri="{FF2B5EF4-FFF2-40B4-BE49-F238E27FC236}">
                  <a16:creationId xmlns:a16="http://schemas.microsoft.com/office/drawing/2014/main" id="{F0E4A04B-170C-D040-9328-E0750BA2E310}"/>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33" name="Group 32">
            <a:extLst>
              <a:ext uri="{FF2B5EF4-FFF2-40B4-BE49-F238E27FC236}">
                <a16:creationId xmlns:a16="http://schemas.microsoft.com/office/drawing/2014/main" id="{59F4A66D-3F5E-CB44-BCCB-2F61FD92878A}"/>
              </a:ext>
            </a:extLst>
          </p:cNvPr>
          <p:cNvGrpSpPr/>
          <p:nvPr/>
        </p:nvGrpSpPr>
        <p:grpSpPr>
          <a:xfrm>
            <a:off x="1466034" y="3228967"/>
            <a:ext cx="1298820" cy="1628775"/>
            <a:chOff x="144218" y="1600199"/>
            <a:chExt cx="1298820" cy="1628775"/>
          </a:xfrm>
          <a:solidFill>
            <a:srgbClr val="FFFF00"/>
          </a:solidFill>
        </p:grpSpPr>
        <p:sp>
          <p:nvSpPr>
            <p:cNvPr id="34" name="Rectangle 33">
              <a:extLst>
                <a:ext uri="{FF2B5EF4-FFF2-40B4-BE49-F238E27FC236}">
                  <a16:creationId xmlns:a16="http://schemas.microsoft.com/office/drawing/2014/main" id="{C3BA86AE-67B5-454F-973A-E51DEF2371CC}"/>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18</a:t>
              </a:r>
              <a:endParaRPr lang="en-GB" sz="1600" dirty="0">
                <a:solidFill>
                  <a:schemeClr val="tx1"/>
                </a:solidFill>
              </a:endParaRPr>
            </a:p>
          </p:txBody>
        </p:sp>
        <p:sp>
          <p:nvSpPr>
            <p:cNvPr id="35" name="Rectangle 34">
              <a:extLst>
                <a:ext uri="{FF2B5EF4-FFF2-40B4-BE49-F238E27FC236}">
                  <a16:creationId xmlns:a16="http://schemas.microsoft.com/office/drawing/2014/main" id="{B43E8717-1B9E-C149-B8CF-36938998D953}"/>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14</a:t>
              </a:r>
            </a:p>
          </p:txBody>
        </p:sp>
        <p:sp>
          <p:nvSpPr>
            <p:cNvPr id="36" name="Rectangle 35">
              <a:extLst>
                <a:ext uri="{FF2B5EF4-FFF2-40B4-BE49-F238E27FC236}">
                  <a16:creationId xmlns:a16="http://schemas.microsoft.com/office/drawing/2014/main" id="{9E01F2EA-E918-FC43-9E48-42D5773B0347}"/>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37" name="Group 36">
            <a:extLst>
              <a:ext uri="{FF2B5EF4-FFF2-40B4-BE49-F238E27FC236}">
                <a16:creationId xmlns:a16="http://schemas.microsoft.com/office/drawing/2014/main" id="{6ED0F82B-C39A-B747-A28F-54C9586548A3}"/>
              </a:ext>
            </a:extLst>
          </p:cNvPr>
          <p:cNvGrpSpPr/>
          <p:nvPr/>
        </p:nvGrpSpPr>
        <p:grpSpPr>
          <a:xfrm>
            <a:off x="2764853" y="3228967"/>
            <a:ext cx="1298820" cy="1628775"/>
            <a:chOff x="144218" y="1600199"/>
            <a:chExt cx="1298820" cy="1628775"/>
          </a:xfrm>
          <a:solidFill>
            <a:srgbClr val="FFFF00"/>
          </a:solidFill>
        </p:grpSpPr>
        <p:sp>
          <p:nvSpPr>
            <p:cNvPr id="38" name="Rectangle 37">
              <a:extLst>
                <a:ext uri="{FF2B5EF4-FFF2-40B4-BE49-F238E27FC236}">
                  <a16:creationId xmlns:a16="http://schemas.microsoft.com/office/drawing/2014/main" id="{5F395D86-E3DC-114C-818A-9B27C3BDD6AB}"/>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27</a:t>
              </a:r>
              <a:endParaRPr lang="en-GB" dirty="0">
                <a:solidFill>
                  <a:schemeClr val="tx1"/>
                </a:solidFill>
              </a:endParaRPr>
            </a:p>
          </p:txBody>
        </p:sp>
        <p:sp>
          <p:nvSpPr>
            <p:cNvPr id="39" name="Rectangle 38">
              <a:extLst>
                <a:ext uri="{FF2B5EF4-FFF2-40B4-BE49-F238E27FC236}">
                  <a16:creationId xmlns:a16="http://schemas.microsoft.com/office/drawing/2014/main" id="{AFA306AF-8D86-B04B-85F2-0B5A00610AEF}"/>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G</a:t>
              </a:r>
            </a:p>
            <a:p>
              <a:pPr algn="ctr"/>
              <a:r>
                <a:rPr lang="en-GB" dirty="0">
                  <a:solidFill>
                    <a:sysClr val="windowText" lastClr="000000"/>
                  </a:solidFill>
                </a:rPr>
                <a:t>24</a:t>
              </a:r>
            </a:p>
          </p:txBody>
        </p:sp>
        <p:sp>
          <p:nvSpPr>
            <p:cNvPr id="40" name="Rectangle 39">
              <a:extLst>
                <a:ext uri="{FF2B5EF4-FFF2-40B4-BE49-F238E27FC236}">
                  <a16:creationId xmlns:a16="http://schemas.microsoft.com/office/drawing/2014/main" id="{83BD1DCD-0F8E-C748-BE62-5A696C28797A}"/>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41" name="Group 40">
            <a:extLst>
              <a:ext uri="{FF2B5EF4-FFF2-40B4-BE49-F238E27FC236}">
                <a16:creationId xmlns:a16="http://schemas.microsoft.com/office/drawing/2014/main" id="{F34462BB-418C-D443-B2E4-CFD2D82B05EE}"/>
              </a:ext>
            </a:extLst>
          </p:cNvPr>
          <p:cNvGrpSpPr/>
          <p:nvPr/>
        </p:nvGrpSpPr>
        <p:grpSpPr>
          <a:xfrm>
            <a:off x="4063672" y="3228966"/>
            <a:ext cx="1298820" cy="1628775"/>
            <a:chOff x="144218" y="1600199"/>
            <a:chExt cx="1298820" cy="1628775"/>
          </a:xfrm>
        </p:grpSpPr>
        <p:sp>
          <p:nvSpPr>
            <p:cNvPr id="42" name="Rectangle 41">
              <a:extLst>
                <a:ext uri="{FF2B5EF4-FFF2-40B4-BE49-F238E27FC236}">
                  <a16:creationId xmlns:a16="http://schemas.microsoft.com/office/drawing/2014/main" id="{D7581AD2-00FB-DD4E-B32A-E347E364399F}"/>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43" name="Rectangle 42">
              <a:extLst>
                <a:ext uri="{FF2B5EF4-FFF2-40B4-BE49-F238E27FC236}">
                  <a16:creationId xmlns:a16="http://schemas.microsoft.com/office/drawing/2014/main" id="{CE5CA41F-77B1-EE4A-AC00-DBB0E11B81B5}"/>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44" name="Rectangle 43">
              <a:extLst>
                <a:ext uri="{FF2B5EF4-FFF2-40B4-BE49-F238E27FC236}">
                  <a16:creationId xmlns:a16="http://schemas.microsoft.com/office/drawing/2014/main" id="{7223A408-3CFE-B14E-8863-DF0C40AC65F3}"/>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45" name="Group 44">
            <a:extLst>
              <a:ext uri="{FF2B5EF4-FFF2-40B4-BE49-F238E27FC236}">
                <a16:creationId xmlns:a16="http://schemas.microsoft.com/office/drawing/2014/main" id="{FDB403AC-5877-4346-B68C-3990E48B49CB}"/>
              </a:ext>
            </a:extLst>
          </p:cNvPr>
          <p:cNvGrpSpPr/>
          <p:nvPr/>
        </p:nvGrpSpPr>
        <p:grpSpPr>
          <a:xfrm>
            <a:off x="5356741" y="3228966"/>
            <a:ext cx="1298820" cy="1628775"/>
            <a:chOff x="144218" y="1600199"/>
            <a:chExt cx="1298820" cy="1628775"/>
          </a:xfrm>
        </p:grpSpPr>
        <p:sp>
          <p:nvSpPr>
            <p:cNvPr id="46" name="Rectangle 45">
              <a:extLst>
                <a:ext uri="{FF2B5EF4-FFF2-40B4-BE49-F238E27FC236}">
                  <a16:creationId xmlns:a16="http://schemas.microsoft.com/office/drawing/2014/main" id="{87BFE765-DA33-854B-B6A6-FD890090125E}"/>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47" name="Rectangle 46">
              <a:extLst>
                <a:ext uri="{FF2B5EF4-FFF2-40B4-BE49-F238E27FC236}">
                  <a16:creationId xmlns:a16="http://schemas.microsoft.com/office/drawing/2014/main" id="{46BCDEFE-7EAF-3C4E-B62B-8EF72A6FC95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48" name="Rectangle 47">
              <a:extLst>
                <a:ext uri="{FF2B5EF4-FFF2-40B4-BE49-F238E27FC236}">
                  <a16:creationId xmlns:a16="http://schemas.microsoft.com/office/drawing/2014/main" id="{4EE8976D-435A-BF46-9021-6BC1468AA132}"/>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49" name="Group 48">
            <a:extLst>
              <a:ext uri="{FF2B5EF4-FFF2-40B4-BE49-F238E27FC236}">
                <a16:creationId xmlns:a16="http://schemas.microsoft.com/office/drawing/2014/main" id="{B22EFD95-8B63-7D4D-BD23-7BD875C23B9B}"/>
              </a:ext>
            </a:extLst>
          </p:cNvPr>
          <p:cNvGrpSpPr/>
          <p:nvPr/>
        </p:nvGrpSpPr>
        <p:grpSpPr>
          <a:xfrm>
            <a:off x="6649809" y="3228966"/>
            <a:ext cx="1298820" cy="1628775"/>
            <a:chOff x="144218" y="1600199"/>
            <a:chExt cx="1298820" cy="1628775"/>
          </a:xfrm>
        </p:grpSpPr>
        <p:sp>
          <p:nvSpPr>
            <p:cNvPr id="50" name="Rectangle 49">
              <a:extLst>
                <a:ext uri="{FF2B5EF4-FFF2-40B4-BE49-F238E27FC236}">
                  <a16:creationId xmlns:a16="http://schemas.microsoft.com/office/drawing/2014/main" id="{E96F4ACD-9A23-1243-AD64-C2D77C73EF5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51" name="Rectangle 50">
              <a:extLst>
                <a:ext uri="{FF2B5EF4-FFF2-40B4-BE49-F238E27FC236}">
                  <a16:creationId xmlns:a16="http://schemas.microsoft.com/office/drawing/2014/main" id="{47FDADFC-AEE8-3A47-972F-9DD853CEDD38}"/>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52" name="Rectangle 51">
              <a:extLst>
                <a:ext uri="{FF2B5EF4-FFF2-40B4-BE49-F238E27FC236}">
                  <a16:creationId xmlns:a16="http://schemas.microsoft.com/office/drawing/2014/main" id="{88FDEA91-D07C-D744-A5DE-1FD208E79F21}"/>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53" name="Group 52">
            <a:extLst>
              <a:ext uri="{FF2B5EF4-FFF2-40B4-BE49-F238E27FC236}">
                <a16:creationId xmlns:a16="http://schemas.microsoft.com/office/drawing/2014/main" id="{E478EC5E-5C56-2A41-BFEA-B210E3AFE57F}"/>
              </a:ext>
            </a:extLst>
          </p:cNvPr>
          <p:cNvGrpSpPr/>
          <p:nvPr/>
        </p:nvGrpSpPr>
        <p:grpSpPr>
          <a:xfrm>
            <a:off x="155716" y="4841367"/>
            <a:ext cx="1298820" cy="1628775"/>
            <a:chOff x="144218" y="1600199"/>
            <a:chExt cx="1298820" cy="1628775"/>
          </a:xfrm>
        </p:grpSpPr>
        <p:sp>
          <p:nvSpPr>
            <p:cNvPr id="54" name="Rectangle 53">
              <a:extLst>
                <a:ext uri="{FF2B5EF4-FFF2-40B4-BE49-F238E27FC236}">
                  <a16:creationId xmlns:a16="http://schemas.microsoft.com/office/drawing/2014/main" id="{38139DFF-A579-CA43-9017-9209EADB6C81}"/>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55" name="Rectangle 54">
              <a:extLst>
                <a:ext uri="{FF2B5EF4-FFF2-40B4-BE49-F238E27FC236}">
                  <a16:creationId xmlns:a16="http://schemas.microsoft.com/office/drawing/2014/main" id="{A99A3AA2-5AE2-FF44-ABA2-9AC10F0A952F}"/>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56" name="Rectangle 55">
              <a:extLst>
                <a:ext uri="{FF2B5EF4-FFF2-40B4-BE49-F238E27FC236}">
                  <a16:creationId xmlns:a16="http://schemas.microsoft.com/office/drawing/2014/main" id="{36C587A9-E807-7140-B09C-4DC23E9A8E82}"/>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57" name="Group 56">
            <a:extLst>
              <a:ext uri="{FF2B5EF4-FFF2-40B4-BE49-F238E27FC236}">
                <a16:creationId xmlns:a16="http://schemas.microsoft.com/office/drawing/2014/main" id="{AA4D68EB-8CB8-C84C-BFAC-94359753CA86}"/>
              </a:ext>
            </a:extLst>
          </p:cNvPr>
          <p:cNvGrpSpPr/>
          <p:nvPr/>
        </p:nvGrpSpPr>
        <p:grpSpPr>
          <a:xfrm>
            <a:off x="1466034" y="4841364"/>
            <a:ext cx="1298820" cy="1628775"/>
            <a:chOff x="144218" y="1600199"/>
            <a:chExt cx="1298820" cy="1628775"/>
          </a:xfrm>
        </p:grpSpPr>
        <p:sp>
          <p:nvSpPr>
            <p:cNvPr id="58" name="Rectangle 57">
              <a:extLst>
                <a:ext uri="{FF2B5EF4-FFF2-40B4-BE49-F238E27FC236}">
                  <a16:creationId xmlns:a16="http://schemas.microsoft.com/office/drawing/2014/main" id="{262668FE-7422-634C-936D-7333C8121392}"/>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59" name="Rectangle 58">
              <a:extLst>
                <a:ext uri="{FF2B5EF4-FFF2-40B4-BE49-F238E27FC236}">
                  <a16:creationId xmlns:a16="http://schemas.microsoft.com/office/drawing/2014/main" id="{B5ADC73C-4CAB-9F42-A239-5424760D2493}"/>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60" name="Rectangle 59">
              <a:extLst>
                <a:ext uri="{FF2B5EF4-FFF2-40B4-BE49-F238E27FC236}">
                  <a16:creationId xmlns:a16="http://schemas.microsoft.com/office/drawing/2014/main" id="{3D4F77AF-D7E7-1340-822F-A3645C63BCC1}"/>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61" name="Group 60">
            <a:extLst>
              <a:ext uri="{FF2B5EF4-FFF2-40B4-BE49-F238E27FC236}">
                <a16:creationId xmlns:a16="http://schemas.microsoft.com/office/drawing/2014/main" id="{A92636C1-66FC-194B-A612-86A2BB3AEA54}"/>
              </a:ext>
            </a:extLst>
          </p:cNvPr>
          <p:cNvGrpSpPr/>
          <p:nvPr/>
        </p:nvGrpSpPr>
        <p:grpSpPr>
          <a:xfrm>
            <a:off x="2764853" y="4841364"/>
            <a:ext cx="1298820" cy="1628775"/>
            <a:chOff x="144218" y="1600199"/>
            <a:chExt cx="1298820" cy="1628775"/>
          </a:xfrm>
        </p:grpSpPr>
        <p:sp>
          <p:nvSpPr>
            <p:cNvPr id="62" name="Rectangle 61">
              <a:extLst>
                <a:ext uri="{FF2B5EF4-FFF2-40B4-BE49-F238E27FC236}">
                  <a16:creationId xmlns:a16="http://schemas.microsoft.com/office/drawing/2014/main" id="{71A1A34B-4928-6B45-9CEC-B2565765D18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63" name="Rectangle 62">
              <a:extLst>
                <a:ext uri="{FF2B5EF4-FFF2-40B4-BE49-F238E27FC236}">
                  <a16:creationId xmlns:a16="http://schemas.microsoft.com/office/drawing/2014/main" id="{BBA7C00E-163C-5547-8EA7-3BEBD55125A2}"/>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64" name="Rectangle 63">
              <a:extLst>
                <a:ext uri="{FF2B5EF4-FFF2-40B4-BE49-F238E27FC236}">
                  <a16:creationId xmlns:a16="http://schemas.microsoft.com/office/drawing/2014/main" id="{6D8F2998-F450-7C4C-880A-4A787CC4D24A}"/>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65" name="Group 64">
            <a:extLst>
              <a:ext uri="{FF2B5EF4-FFF2-40B4-BE49-F238E27FC236}">
                <a16:creationId xmlns:a16="http://schemas.microsoft.com/office/drawing/2014/main" id="{2A4E6F89-E284-7C4D-BD44-327C7B412EBD}"/>
              </a:ext>
            </a:extLst>
          </p:cNvPr>
          <p:cNvGrpSpPr/>
          <p:nvPr/>
        </p:nvGrpSpPr>
        <p:grpSpPr>
          <a:xfrm>
            <a:off x="4063672" y="4841363"/>
            <a:ext cx="1298820" cy="1628775"/>
            <a:chOff x="144218" y="1600199"/>
            <a:chExt cx="1298820" cy="1628775"/>
          </a:xfrm>
        </p:grpSpPr>
        <p:sp>
          <p:nvSpPr>
            <p:cNvPr id="66" name="Rectangle 65">
              <a:extLst>
                <a:ext uri="{FF2B5EF4-FFF2-40B4-BE49-F238E27FC236}">
                  <a16:creationId xmlns:a16="http://schemas.microsoft.com/office/drawing/2014/main" id="{020A8EBC-3A28-884D-A810-2973DB48F78D}"/>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67" name="Rectangle 66">
              <a:extLst>
                <a:ext uri="{FF2B5EF4-FFF2-40B4-BE49-F238E27FC236}">
                  <a16:creationId xmlns:a16="http://schemas.microsoft.com/office/drawing/2014/main" id="{6B12C16B-EC79-9940-9C44-7C7CA0E001D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68" name="Rectangle 67">
              <a:extLst>
                <a:ext uri="{FF2B5EF4-FFF2-40B4-BE49-F238E27FC236}">
                  <a16:creationId xmlns:a16="http://schemas.microsoft.com/office/drawing/2014/main" id="{C3548EC5-A3B9-C549-B415-CD38E8CEAA5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69" name="Group 68">
            <a:extLst>
              <a:ext uri="{FF2B5EF4-FFF2-40B4-BE49-F238E27FC236}">
                <a16:creationId xmlns:a16="http://schemas.microsoft.com/office/drawing/2014/main" id="{A25BD3A3-801E-C845-8ECC-890BC6A49EEC}"/>
              </a:ext>
            </a:extLst>
          </p:cNvPr>
          <p:cNvGrpSpPr/>
          <p:nvPr/>
        </p:nvGrpSpPr>
        <p:grpSpPr>
          <a:xfrm>
            <a:off x="5356741" y="4841363"/>
            <a:ext cx="1298820" cy="1628775"/>
            <a:chOff x="144218" y="1600199"/>
            <a:chExt cx="1298820" cy="1628775"/>
          </a:xfrm>
        </p:grpSpPr>
        <p:sp>
          <p:nvSpPr>
            <p:cNvPr id="70" name="Rectangle 69">
              <a:extLst>
                <a:ext uri="{FF2B5EF4-FFF2-40B4-BE49-F238E27FC236}">
                  <a16:creationId xmlns:a16="http://schemas.microsoft.com/office/drawing/2014/main" id="{53BE31FA-5D73-6043-9327-BDE7556F6F80}"/>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 </a:t>
              </a:r>
            </a:p>
          </p:txBody>
        </p:sp>
        <p:sp>
          <p:nvSpPr>
            <p:cNvPr id="71" name="Rectangle 70">
              <a:extLst>
                <a:ext uri="{FF2B5EF4-FFF2-40B4-BE49-F238E27FC236}">
                  <a16:creationId xmlns:a16="http://schemas.microsoft.com/office/drawing/2014/main" id="{06042D72-9262-3D42-A66A-24A60CDF39B4}"/>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72" name="Rectangle 71">
              <a:extLst>
                <a:ext uri="{FF2B5EF4-FFF2-40B4-BE49-F238E27FC236}">
                  <a16:creationId xmlns:a16="http://schemas.microsoft.com/office/drawing/2014/main" id="{D5E9A7BC-F791-DD46-AC51-DEA60765550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73" name="Group 72">
            <a:extLst>
              <a:ext uri="{FF2B5EF4-FFF2-40B4-BE49-F238E27FC236}">
                <a16:creationId xmlns:a16="http://schemas.microsoft.com/office/drawing/2014/main" id="{0AB23591-4EE0-F647-B451-ED9289969476}"/>
              </a:ext>
            </a:extLst>
          </p:cNvPr>
          <p:cNvGrpSpPr/>
          <p:nvPr/>
        </p:nvGrpSpPr>
        <p:grpSpPr>
          <a:xfrm>
            <a:off x="6649809" y="4841363"/>
            <a:ext cx="1298820" cy="1628775"/>
            <a:chOff x="144218" y="1600199"/>
            <a:chExt cx="1298820" cy="1628775"/>
          </a:xfrm>
        </p:grpSpPr>
        <p:sp>
          <p:nvSpPr>
            <p:cNvPr id="74" name="Rectangle 73">
              <a:extLst>
                <a:ext uri="{FF2B5EF4-FFF2-40B4-BE49-F238E27FC236}">
                  <a16:creationId xmlns:a16="http://schemas.microsoft.com/office/drawing/2014/main" id="{21E57B2A-0668-5A47-BC40-9F07B4FC141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Z </a:t>
              </a:r>
            </a:p>
          </p:txBody>
        </p:sp>
        <p:sp>
          <p:nvSpPr>
            <p:cNvPr id="75" name="Rectangle 74">
              <a:extLst>
                <a:ext uri="{FF2B5EF4-FFF2-40B4-BE49-F238E27FC236}">
                  <a16:creationId xmlns:a16="http://schemas.microsoft.com/office/drawing/2014/main" id="{D729943D-53C3-2742-B5B2-49F93729701E}"/>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76" name="Rectangle 75">
              <a:extLst>
                <a:ext uri="{FF2B5EF4-FFF2-40B4-BE49-F238E27FC236}">
                  <a16:creationId xmlns:a16="http://schemas.microsoft.com/office/drawing/2014/main" id="{A91568A0-B1F5-3844-81E1-CDACCC8A8D47}"/>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0</a:t>
              </a:r>
            </a:p>
          </p:txBody>
        </p:sp>
      </p:grpSp>
    </p:spTree>
    <p:extLst>
      <p:ext uri="{BB962C8B-B14F-4D97-AF65-F5344CB8AC3E}">
        <p14:creationId xmlns:p14="http://schemas.microsoft.com/office/powerpoint/2010/main" val="2238423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B3FE2-D8E1-AD45-8EB1-E679A3D43B07}"/>
              </a:ext>
            </a:extLst>
          </p:cNvPr>
          <p:cNvSpPr>
            <a:spLocks noGrp="1"/>
          </p:cNvSpPr>
          <p:nvPr>
            <p:ph type="title"/>
          </p:nvPr>
        </p:nvSpPr>
        <p:spPr/>
        <p:txBody>
          <a:bodyPr>
            <a:normAutofit fontScale="90000"/>
          </a:bodyPr>
          <a:lstStyle/>
          <a:p>
            <a:r>
              <a:rPr lang="en-GB" dirty="0"/>
              <a:t>What if there are many g costs?</a:t>
            </a:r>
          </a:p>
        </p:txBody>
      </p:sp>
      <p:sp>
        <p:nvSpPr>
          <p:cNvPr id="3" name="Content Placeholder 2">
            <a:extLst>
              <a:ext uri="{FF2B5EF4-FFF2-40B4-BE49-F238E27FC236}">
                <a16:creationId xmlns:a16="http://schemas.microsoft.com/office/drawing/2014/main" id="{8DA6AE8C-D4B0-4E41-A67E-B2BF0FAB56DB}"/>
              </a:ext>
            </a:extLst>
          </p:cNvPr>
          <p:cNvSpPr>
            <a:spLocks noGrp="1"/>
          </p:cNvSpPr>
          <p:nvPr>
            <p:ph idx="1"/>
          </p:nvPr>
        </p:nvSpPr>
        <p:spPr>
          <a:xfrm>
            <a:off x="-1" y="632012"/>
            <a:ext cx="6720841" cy="6225987"/>
          </a:xfrm>
        </p:spPr>
        <p:txBody>
          <a:bodyPr>
            <a:normAutofit lnSpcReduction="10000"/>
          </a:bodyPr>
          <a:lstStyle/>
          <a:p>
            <a:r>
              <a:rPr lang="en-GB" sz="2400" dirty="0"/>
              <a:t>For the red square (I just made it red for this example) it has a f cost of 27. </a:t>
            </a:r>
          </a:p>
          <a:p>
            <a:r>
              <a:rPr lang="en-GB" sz="2400" dirty="0"/>
              <a:t>The h cost is 3, but why is the G cost 24? </a:t>
            </a:r>
          </a:p>
          <a:p>
            <a:r>
              <a:rPr lang="en-GB" sz="2400" dirty="0"/>
              <a:t>Well it actually had different g costs. </a:t>
            </a:r>
          </a:p>
          <a:p>
            <a:r>
              <a:rPr lang="en-GB" sz="2400" dirty="0"/>
              <a:t>Remember to workout the g cost, include the square you on as it’s the distance from A</a:t>
            </a:r>
          </a:p>
          <a:p>
            <a:r>
              <a:rPr lang="en-GB" sz="2400" dirty="0"/>
              <a:t>The first G cost goes up and left (square 23 then  square 14 then square A), this is a cost of 30</a:t>
            </a:r>
          </a:p>
          <a:p>
            <a:r>
              <a:rPr lang="en-GB" sz="2400" dirty="0"/>
              <a:t>The next g cost could be go left, left, up (18, 15, A) cost of 30</a:t>
            </a:r>
          </a:p>
          <a:p>
            <a:r>
              <a:rPr lang="en-GB" sz="2400" dirty="0"/>
              <a:t>Another g cost could be left and diagonal up (18, A) cost of 24</a:t>
            </a:r>
          </a:p>
          <a:p>
            <a:r>
              <a:rPr lang="en-GB" sz="2400" dirty="0"/>
              <a:t>Another g cost could be diagonal up then left (14, A) cost of 24 </a:t>
            </a:r>
          </a:p>
          <a:p>
            <a:r>
              <a:rPr lang="en-GB" sz="2400" dirty="0"/>
              <a:t>So just pick the smallest one. If you have two that are the same, pick the one with the smaller h cost</a:t>
            </a:r>
          </a:p>
          <a:p>
            <a:endParaRPr lang="en-GB" sz="2400" dirty="0"/>
          </a:p>
        </p:txBody>
      </p:sp>
      <p:grpSp>
        <p:nvGrpSpPr>
          <p:cNvPr id="77" name="Group 76">
            <a:extLst>
              <a:ext uri="{FF2B5EF4-FFF2-40B4-BE49-F238E27FC236}">
                <a16:creationId xmlns:a16="http://schemas.microsoft.com/office/drawing/2014/main" id="{67AEEDD8-E014-E247-93C4-BE6B132771E2}"/>
              </a:ext>
            </a:extLst>
          </p:cNvPr>
          <p:cNvGrpSpPr/>
          <p:nvPr/>
        </p:nvGrpSpPr>
        <p:grpSpPr>
          <a:xfrm>
            <a:off x="6873240" y="2651760"/>
            <a:ext cx="5318760" cy="4206240"/>
            <a:chOff x="144218" y="1600195"/>
            <a:chExt cx="7804411" cy="4869947"/>
          </a:xfrm>
        </p:grpSpPr>
        <p:sp>
          <p:nvSpPr>
            <p:cNvPr id="4" name="Rectangle 3">
              <a:extLst>
                <a:ext uri="{FF2B5EF4-FFF2-40B4-BE49-F238E27FC236}">
                  <a16:creationId xmlns:a16="http://schemas.microsoft.com/office/drawing/2014/main" id="{DD459E47-F911-BA4B-95A1-D9277EE09917}"/>
                </a:ext>
              </a:extLst>
            </p:cNvPr>
            <p:cNvSpPr/>
            <p:nvPr/>
          </p:nvSpPr>
          <p:spPr>
            <a:xfrm>
              <a:off x="149967" y="1600196"/>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6000" dirty="0">
                  <a:solidFill>
                    <a:schemeClr val="tx1"/>
                  </a:solidFill>
                </a:rPr>
                <a:t>A</a:t>
              </a:r>
              <a:endParaRPr lang="en-GB" sz="2800" dirty="0">
                <a:solidFill>
                  <a:schemeClr val="tx1"/>
                </a:solidFill>
              </a:endParaRPr>
            </a:p>
          </p:txBody>
        </p:sp>
        <p:grpSp>
          <p:nvGrpSpPr>
            <p:cNvPr id="5" name="Group 4">
              <a:extLst>
                <a:ext uri="{FF2B5EF4-FFF2-40B4-BE49-F238E27FC236}">
                  <a16:creationId xmlns:a16="http://schemas.microsoft.com/office/drawing/2014/main" id="{1E1034D8-AB71-B541-9574-8E138576AF66}"/>
                </a:ext>
              </a:extLst>
            </p:cNvPr>
            <p:cNvGrpSpPr/>
            <p:nvPr/>
          </p:nvGrpSpPr>
          <p:grpSpPr>
            <a:xfrm>
              <a:off x="144218" y="1600199"/>
              <a:ext cx="1298820" cy="1628775"/>
              <a:chOff x="144218" y="1600199"/>
              <a:chExt cx="1298820" cy="1628775"/>
            </a:xfrm>
          </p:grpSpPr>
          <p:sp>
            <p:nvSpPr>
              <p:cNvPr id="6" name="Rectangle 5">
                <a:extLst>
                  <a:ext uri="{FF2B5EF4-FFF2-40B4-BE49-F238E27FC236}">
                    <a16:creationId xmlns:a16="http://schemas.microsoft.com/office/drawing/2014/main" id="{82B5D66A-06EB-744C-B378-8C1EA862360D}"/>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A </a:t>
                </a:r>
              </a:p>
              <a:p>
                <a:pPr algn="ctr"/>
                <a:r>
                  <a:rPr lang="en-GB" sz="2800" dirty="0">
                    <a:solidFill>
                      <a:sysClr val="windowText" lastClr="000000"/>
                    </a:solidFill>
                  </a:rPr>
                  <a:t>5</a:t>
                </a:r>
              </a:p>
            </p:txBody>
          </p:sp>
          <p:sp>
            <p:nvSpPr>
              <p:cNvPr id="7" name="Rectangle 6">
                <a:extLst>
                  <a:ext uri="{FF2B5EF4-FFF2-40B4-BE49-F238E27FC236}">
                    <a16:creationId xmlns:a16="http://schemas.microsoft.com/office/drawing/2014/main" id="{EDFE9585-6333-F64C-841C-7391D5D179C0}"/>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0</a:t>
                </a:r>
              </a:p>
            </p:txBody>
          </p:sp>
          <p:sp>
            <p:nvSpPr>
              <p:cNvPr id="8" name="Rectangle 7">
                <a:extLst>
                  <a:ext uri="{FF2B5EF4-FFF2-40B4-BE49-F238E27FC236}">
                    <a16:creationId xmlns:a16="http://schemas.microsoft.com/office/drawing/2014/main" id="{EC0BADAA-18DF-D74D-9008-2766D9F8809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9" name="Group 8">
              <a:extLst>
                <a:ext uri="{FF2B5EF4-FFF2-40B4-BE49-F238E27FC236}">
                  <a16:creationId xmlns:a16="http://schemas.microsoft.com/office/drawing/2014/main" id="{CF9E6014-90E2-F84D-9DB7-C22EFD7960EB}"/>
                </a:ext>
              </a:extLst>
            </p:cNvPr>
            <p:cNvGrpSpPr/>
            <p:nvPr/>
          </p:nvGrpSpPr>
          <p:grpSpPr>
            <a:xfrm>
              <a:off x="1454536" y="1600196"/>
              <a:ext cx="1298820" cy="1628775"/>
              <a:chOff x="144218" y="1600199"/>
              <a:chExt cx="1298820" cy="1628775"/>
            </a:xfrm>
            <a:solidFill>
              <a:srgbClr val="FFC000"/>
            </a:solidFill>
          </p:grpSpPr>
          <p:sp>
            <p:nvSpPr>
              <p:cNvPr id="10" name="Rectangle 9">
                <a:extLst>
                  <a:ext uri="{FF2B5EF4-FFF2-40B4-BE49-F238E27FC236}">
                    <a16:creationId xmlns:a16="http://schemas.microsoft.com/office/drawing/2014/main" id="{81557FA5-B431-A244-97E5-E9D3B0250B9E}"/>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14</a:t>
                </a:r>
                <a:endParaRPr lang="en-GB" dirty="0">
                  <a:solidFill>
                    <a:schemeClr val="tx1"/>
                  </a:solidFill>
                </a:endParaRPr>
              </a:p>
            </p:txBody>
          </p:sp>
          <p:sp>
            <p:nvSpPr>
              <p:cNvPr id="11" name="Rectangle 10">
                <a:extLst>
                  <a:ext uri="{FF2B5EF4-FFF2-40B4-BE49-F238E27FC236}">
                    <a16:creationId xmlns:a16="http://schemas.microsoft.com/office/drawing/2014/main" id="{68FC89FE-6480-A643-A572-C7D86F63079E}"/>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10</a:t>
                </a:r>
              </a:p>
            </p:txBody>
          </p:sp>
          <p:sp>
            <p:nvSpPr>
              <p:cNvPr id="12" name="Rectangle 11">
                <a:extLst>
                  <a:ext uri="{FF2B5EF4-FFF2-40B4-BE49-F238E27FC236}">
                    <a16:creationId xmlns:a16="http://schemas.microsoft.com/office/drawing/2014/main" id="{C2857025-BF0A-C844-8170-6EFE4AC7AE24}"/>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13" name="Group 12">
              <a:extLst>
                <a:ext uri="{FF2B5EF4-FFF2-40B4-BE49-F238E27FC236}">
                  <a16:creationId xmlns:a16="http://schemas.microsoft.com/office/drawing/2014/main" id="{A121FC88-BFEC-6C46-9B19-99F2CA79A9CF}"/>
                </a:ext>
              </a:extLst>
            </p:cNvPr>
            <p:cNvGrpSpPr/>
            <p:nvPr/>
          </p:nvGrpSpPr>
          <p:grpSpPr>
            <a:xfrm>
              <a:off x="2753355" y="1600196"/>
              <a:ext cx="1298820" cy="1628775"/>
              <a:chOff x="144218" y="1600199"/>
              <a:chExt cx="1298820" cy="1628775"/>
            </a:xfrm>
            <a:solidFill>
              <a:srgbClr val="FFFF00"/>
            </a:solidFill>
          </p:grpSpPr>
          <p:sp>
            <p:nvSpPr>
              <p:cNvPr id="14" name="Rectangle 13">
                <a:extLst>
                  <a:ext uri="{FF2B5EF4-FFF2-40B4-BE49-F238E27FC236}">
                    <a16:creationId xmlns:a16="http://schemas.microsoft.com/office/drawing/2014/main" id="{A2145728-6999-494A-BB27-E859EFE9A11A}"/>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23</a:t>
                </a:r>
              </a:p>
            </p:txBody>
          </p:sp>
          <p:sp>
            <p:nvSpPr>
              <p:cNvPr id="15" name="Rectangle 14">
                <a:extLst>
                  <a:ext uri="{FF2B5EF4-FFF2-40B4-BE49-F238E27FC236}">
                    <a16:creationId xmlns:a16="http://schemas.microsoft.com/office/drawing/2014/main" id="{6152BF65-75E0-CC44-A9DD-7B8D43C8A2CD}"/>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20 </a:t>
                </a:r>
              </a:p>
            </p:txBody>
          </p:sp>
          <p:sp>
            <p:nvSpPr>
              <p:cNvPr id="16" name="Rectangle 15">
                <a:extLst>
                  <a:ext uri="{FF2B5EF4-FFF2-40B4-BE49-F238E27FC236}">
                    <a16:creationId xmlns:a16="http://schemas.microsoft.com/office/drawing/2014/main" id="{D0B80E06-C578-E046-B4FA-9FBF36BD08A3}"/>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17" name="Group 16">
              <a:extLst>
                <a:ext uri="{FF2B5EF4-FFF2-40B4-BE49-F238E27FC236}">
                  <a16:creationId xmlns:a16="http://schemas.microsoft.com/office/drawing/2014/main" id="{8C2818A3-AA4F-F74E-B04F-D3C2B6AD5143}"/>
                </a:ext>
              </a:extLst>
            </p:cNvPr>
            <p:cNvGrpSpPr/>
            <p:nvPr/>
          </p:nvGrpSpPr>
          <p:grpSpPr>
            <a:xfrm>
              <a:off x="4052174" y="1600195"/>
              <a:ext cx="1298820" cy="1628775"/>
              <a:chOff x="144218" y="1600199"/>
              <a:chExt cx="1298820" cy="1628775"/>
            </a:xfrm>
          </p:grpSpPr>
          <p:sp>
            <p:nvSpPr>
              <p:cNvPr id="18" name="Rectangle 17">
                <a:extLst>
                  <a:ext uri="{FF2B5EF4-FFF2-40B4-BE49-F238E27FC236}">
                    <a16:creationId xmlns:a16="http://schemas.microsoft.com/office/drawing/2014/main" id="{D93DB5D9-3B9E-4B47-A9BD-134A6AD55B18}"/>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 </a:t>
                </a:r>
              </a:p>
            </p:txBody>
          </p:sp>
          <p:sp>
            <p:nvSpPr>
              <p:cNvPr id="19" name="Rectangle 18">
                <a:extLst>
                  <a:ext uri="{FF2B5EF4-FFF2-40B4-BE49-F238E27FC236}">
                    <a16:creationId xmlns:a16="http://schemas.microsoft.com/office/drawing/2014/main" id="{6E32C15C-6A06-0240-AE57-9CE9A57513A5}"/>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20" name="Rectangle 19">
                <a:extLst>
                  <a:ext uri="{FF2B5EF4-FFF2-40B4-BE49-F238E27FC236}">
                    <a16:creationId xmlns:a16="http://schemas.microsoft.com/office/drawing/2014/main" id="{425FF1E3-64CA-BE48-AF55-BA7D06429172}"/>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21" name="Group 20">
              <a:extLst>
                <a:ext uri="{FF2B5EF4-FFF2-40B4-BE49-F238E27FC236}">
                  <a16:creationId xmlns:a16="http://schemas.microsoft.com/office/drawing/2014/main" id="{E00F35BB-1B14-B94A-A4F2-A0B0A6E3186A}"/>
                </a:ext>
              </a:extLst>
            </p:cNvPr>
            <p:cNvGrpSpPr/>
            <p:nvPr/>
          </p:nvGrpSpPr>
          <p:grpSpPr>
            <a:xfrm>
              <a:off x="5345243" y="1600195"/>
              <a:ext cx="1298820" cy="1628775"/>
              <a:chOff x="144218" y="1600199"/>
              <a:chExt cx="1298820" cy="1628775"/>
            </a:xfrm>
          </p:grpSpPr>
          <p:sp>
            <p:nvSpPr>
              <p:cNvPr id="22" name="Rectangle 21">
                <a:extLst>
                  <a:ext uri="{FF2B5EF4-FFF2-40B4-BE49-F238E27FC236}">
                    <a16:creationId xmlns:a16="http://schemas.microsoft.com/office/drawing/2014/main" id="{73529629-395D-304B-B751-981B5715103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 </a:t>
                </a:r>
              </a:p>
            </p:txBody>
          </p:sp>
          <p:sp>
            <p:nvSpPr>
              <p:cNvPr id="23" name="Rectangle 22">
                <a:extLst>
                  <a:ext uri="{FF2B5EF4-FFF2-40B4-BE49-F238E27FC236}">
                    <a16:creationId xmlns:a16="http://schemas.microsoft.com/office/drawing/2014/main" id="{01DFC9A2-2E0B-AA45-9DBC-E2E9F6ABF8B7}"/>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24" name="Rectangle 23">
                <a:extLst>
                  <a:ext uri="{FF2B5EF4-FFF2-40B4-BE49-F238E27FC236}">
                    <a16:creationId xmlns:a16="http://schemas.microsoft.com/office/drawing/2014/main" id="{25DD19EE-FFDF-E442-98ED-3547C296CE20}"/>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25" name="Group 24">
              <a:extLst>
                <a:ext uri="{FF2B5EF4-FFF2-40B4-BE49-F238E27FC236}">
                  <a16:creationId xmlns:a16="http://schemas.microsoft.com/office/drawing/2014/main" id="{56DC844F-41F1-EC4D-92B4-E115F1403793}"/>
                </a:ext>
              </a:extLst>
            </p:cNvPr>
            <p:cNvGrpSpPr/>
            <p:nvPr/>
          </p:nvGrpSpPr>
          <p:grpSpPr>
            <a:xfrm>
              <a:off x="6638311" y="1600195"/>
              <a:ext cx="1298820" cy="1628775"/>
              <a:chOff x="144218" y="1600199"/>
              <a:chExt cx="1298820" cy="1628775"/>
            </a:xfrm>
          </p:grpSpPr>
          <p:sp>
            <p:nvSpPr>
              <p:cNvPr id="26" name="Rectangle 25">
                <a:extLst>
                  <a:ext uri="{FF2B5EF4-FFF2-40B4-BE49-F238E27FC236}">
                    <a16:creationId xmlns:a16="http://schemas.microsoft.com/office/drawing/2014/main" id="{89F6AE25-E290-2245-940C-9665C54EE465}"/>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27" name="Rectangle 26">
                <a:extLst>
                  <a:ext uri="{FF2B5EF4-FFF2-40B4-BE49-F238E27FC236}">
                    <a16:creationId xmlns:a16="http://schemas.microsoft.com/office/drawing/2014/main" id="{249EAE78-5FBB-BE4E-BF89-D1F9FD8844F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28" name="Rectangle 27">
                <a:extLst>
                  <a:ext uri="{FF2B5EF4-FFF2-40B4-BE49-F238E27FC236}">
                    <a16:creationId xmlns:a16="http://schemas.microsoft.com/office/drawing/2014/main" id="{0A314C45-832F-324A-9DFB-CF2B6325F85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29" name="Group 28">
              <a:extLst>
                <a:ext uri="{FF2B5EF4-FFF2-40B4-BE49-F238E27FC236}">
                  <a16:creationId xmlns:a16="http://schemas.microsoft.com/office/drawing/2014/main" id="{588F26BA-0035-4A48-8757-58EFC4F41808}"/>
                </a:ext>
              </a:extLst>
            </p:cNvPr>
            <p:cNvGrpSpPr/>
            <p:nvPr/>
          </p:nvGrpSpPr>
          <p:grpSpPr>
            <a:xfrm>
              <a:off x="155716" y="3228970"/>
              <a:ext cx="1298820" cy="1628775"/>
              <a:chOff x="144218" y="1600199"/>
              <a:chExt cx="1298820" cy="1628775"/>
            </a:xfrm>
          </p:grpSpPr>
          <p:sp>
            <p:nvSpPr>
              <p:cNvPr id="30" name="Rectangle 29">
                <a:extLst>
                  <a:ext uri="{FF2B5EF4-FFF2-40B4-BE49-F238E27FC236}">
                    <a16:creationId xmlns:a16="http://schemas.microsoft.com/office/drawing/2014/main" id="{8A5EC5CE-0C8C-4242-BDD9-1BE9BA3F7454}"/>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3600" dirty="0">
                    <a:solidFill>
                      <a:sysClr val="windowText" lastClr="000000"/>
                    </a:solidFill>
                  </a:rPr>
                  <a:t>15 </a:t>
                </a:r>
              </a:p>
            </p:txBody>
          </p:sp>
          <p:sp>
            <p:nvSpPr>
              <p:cNvPr id="31" name="Rectangle 30">
                <a:extLst>
                  <a:ext uri="{FF2B5EF4-FFF2-40B4-BE49-F238E27FC236}">
                    <a16:creationId xmlns:a16="http://schemas.microsoft.com/office/drawing/2014/main" id="{8E5A70F3-46BB-E74D-B94C-38A914AFA20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 </a:t>
                </a:r>
              </a:p>
              <a:p>
                <a:pPr algn="ctr"/>
                <a:r>
                  <a:rPr lang="en-GB" dirty="0">
                    <a:solidFill>
                      <a:sysClr val="windowText" lastClr="000000"/>
                    </a:solidFill>
                  </a:rPr>
                  <a:t>10</a:t>
                </a:r>
              </a:p>
            </p:txBody>
          </p:sp>
          <p:sp>
            <p:nvSpPr>
              <p:cNvPr id="32" name="Rectangle 31">
                <a:extLst>
                  <a:ext uri="{FF2B5EF4-FFF2-40B4-BE49-F238E27FC236}">
                    <a16:creationId xmlns:a16="http://schemas.microsoft.com/office/drawing/2014/main" id="{F0E4A04B-170C-D040-9328-E0750BA2E310}"/>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33" name="Group 32">
              <a:extLst>
                <a:ext uri="{FF2B5EF4-FFF2-40B4-BE49-F238E27FC236}">
                  <a16:creationId xmlns:a16="http://schemas.microsoft.com/office/drawing/2014/main" id="{59F4A66D-3F5E-CB44-BCCB-2F61FD92878A}"/>
                </a:ext>
              </a:extLst>
            </p:cNvPr>
            <p:cNvGrpSpPr/>
            <p:nvPr/>
          </p:nvGrpSpPr>
          <p:grpSpPr>
            <a:xfrm>
              <a:off x="1466034" y="3228967"/>
              <a:ext cx="1298820" cy="1628775"/>
              <a:chOff x="144218" y="1600199"/>
              <a:chExt cx="1298820" cy="1628775"/>
            </a:xfrm>
            <a:solidFill>
              <a:srgbClr val="FFFF00"/>
            </a:solidFill>
          </p:grpSpPr>
          <p:sp>
            <p:nvSpPr>
              <p:cNvPr id="34" name="Rectangle 33">
                <a:extLst>
                  <a:ext uri="{FF2B5EF4-FFF2-40B4-BE49-F238E27FC236}">
                    <a16:creationId xmlns:a16="http://schemas.microsoft.com/office/drawing/2014/main" id="{C3BA86AE-67B5-454F-973A-E51DEF2371CC}"/>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18</a:t>
                </a:r>
                <a:endParaRPr lang="en-GB" sz="1600" dirty="0">
                  <a:solidFill>
                    <a:schemeClr val="tx1"/>
                  </a:solidFill>
                </a:endParaRPr>
              </a:p>
            </p:txBody>
          </p:sp>
          <p:sp>
            <p:nvSpPr>
              <p:cNvPr id="35" name="Rectangle 34">
                <a:extLst>
                  <a:ext uri="{FF2B5EF4-FFF2-40B4-BE49-F238E27FC236}">
                    <a16:creationId xmlns:a16="http://schemas.microsoft.com/office/drawing/2014/main" id="{B43E8717-1B9E-C149-B8CF-36938998D953}"/>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G</a:t>
                </a:r>
              </a:p>
              <a:p>
                <a:pPr algn="ctr"/>
                <a:r>
                  <a:rPr lang="en-GB" dirty="0">
                    <a:solidFill>
                      <a:sysClr val="windowText" lastClr="000000"/>
                    </a:solidFill>
                  </a:rPr>
                  <a:t>14</a:t>
                </a:r>
              </a:p>
            </p:txBody>
          </p:sp>
          <p:sp>
            <p:nvSpPr>
              <p:cNvPr id="36" name="Rectangle 35">
                <a:extLst>
                  <a:ext uri="{FF2B5EF4-FFF2-40B4-BE49-F238E27FC236}">
                    <a16:creationId xmlns:a16="http://schemas.microsoft.com/office/drawing/2014/main" id="{9E01F2EA-E918-FC43-9E48-42D5773B0347}"/>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37" name="Group 36">
              <a:extLst>
                <a:ext uri="{FF2B5EF4-FFF2-40B4-BE49-F238E27FC236}">
                  <a16:creationId xmlns:a16="http://schemas.microsoft.com/office/drawing/2014/main" id="{6ED0F82B-C39A-B747-A28F-54C9586548A3}"/>
                </a:ext>
              </a:extLst>
            </p:cNvPr>
            <p:cNvGrpSpPr/>
            <p:nvPr/>
          </p:nvGrpSpPr>
          <p:grpSpPr>
            <a:xfrm>
              <a:off x="2764853" y="3228967"/>
              <a:ext cx="1298820" cy="1628775"/>
              <a:chOff x="144218" y="1600199"/>
              <a:chExt cx="1298820" cy="1628775"/>
            </a:xfrm>
            <a:solidFill>
              <a:srgbClr val="FF0000"/>
            </a:solidFill>
          </p:grpSpPr>
          <p:sp>
            <p:nvSpPr>
              <p:cNvPr id="38" name="Rectangle 37">
                <a:extLst>
                  <a:ext uri="{FF2B5EF4-FFF2-40B4-BE49-F238E27FC236}">
                    <a16:creationId xmlns:a16="http://schemas.microsoft.com/office/drawing/2014/main" id="{5F395D86-E3DC-114C-818A-9B27C3BDD6AB}"/>
                  </a:ext>
                </a:extLst>
              </p:cNvPr>
              <p:cNvSpPr/>
              <p:nvPr/>
            </p:nvSpPr>
            <p:spPr>
              <a:xfrm>
                <a:off x="144218" y="1600199"/>
                <a:ext cx="1298820" cy="16287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3600" dirty="0">
                    <a:solidFill>
                      <a:schemeClr val="tx1"/>
                    </a:solidFill>
                  </a:rPr>
                  <a:t>27</a:t>
                </a:r>
                <a:endParaRPr lang="en-GB" dirty="0">
                  <a:solidFill>
                    <a:schemeClr val="tx1"/>
                  </a:solidFill>
                </a:endParaRPr>
              </a:p>
            </p:txBody>
          </p:sp>
          <p:sp>
            <p:nvSpPr>
              <p:cNvPr id="39" name="Rectangle 38">
                <a:extLst>
                  <a:ext uri="{FF2B5EF4-FFF2-40B4-BE49-F238E27FC236}">
                    <a16:creationId xmlns:a16="http://schemas.microsoft.com/office/drawing/2014/main" id="{AFA306AF-8D86-B04B-85F2-0B5A00610AEF}"/>
                  </a:ext>
                </a:extLst>
              </p:cNvPr>
              <p:cNvSpPr/>
              <p:nvPr/>
            </p:nvSpPr>
            <p:spPr>
              <a:xfrm>
                <a:off x="144218" y="1600199"/>
                <a:ext cx="643661"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G</a:t>
                </a:r>
              </a:p>
              <a:p>
                <a:pPr algn="ctr"/>
                <a:r>
                  <a:rPr lang="en-GB" dirty="0">
                    <a:solidFill>
                      <a:sysClr val="windowText" lastClr="000000"/>
                    </a:solidFill>
                  </a:rPr>
                  <a:t>24</a:t>
                </a:r>
              </a:p>
            </p:txBody>
          </p:sp>
          <p:sp>
            <p:nvSpPr>
              <p:cNvPr id="40" name="Rectangle 39">
                <a:extLst>
                  <a:ext uri="{FF2B5EF4-FFF2-40B4-BE49-F238E27FC236}">
                    <a16:creationId xmlns:a16="http://schemas.microsoft.com/office/drawing/2014/main" id="{83BD1DCD-0F8E-C748-BE62-5A696C28797A}"/>
                  </a:ext>
                </a:extLst>
              </p:cNvPr>
              <p:cNvSpPr/>
              <p:nvPr/>
            </p:nvSpPr>
            <p:spPr>
              <a:xfrm>
                <a:off x="787880" y="1600199"/>
                <a:ext cx="655157" cy="66304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41" name="Group 40">
              <a:extLst>
                <a:ext uri="{FF2B5EF4-FFF2-40B4-BE49-F238E27FC236}">
                  <a16:creationId xmlns:a16="http://schemas.microsoft.com/office/drawing/2014/main" id="{F34462BB-418C-D443-B2E4-CFD2D82B05EE}"/>
                </a:ext>
              </a:extLst>
            </p:cNvPr>
            <p:cNvGrpSpPr/>
            <p:nvPr/>
          </p:nvGrpSpPr>
          <p:grpSpPr>
            <a:xfrm>
              <a:off x="4063672" y="3228966"/>
              <a:ext cx="1298820" cy="1628775"/>
              <a:chOff x="144218" y="1600199"/>
              <a:chExt cx="1298820" cy="1628775"/>
            </a:xfrm>
          </p:grpSpPr>
          <p:sp>
            <p:nvSpPr>
              <p:cNvPr id="42" name="Rectangle 41">
                <a:extLst>
                  <a:ext uri="{FF2B5EF4-FFF2-40B4-BE49-F238E27FC236}">
                    <a16:creationId xmlns:a16="http://schemas.microsoft.com/office/drawing/2014/main" id="{D7581AD2-00FB-DD4E-B32A-E347E364399F}"/>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43" name="Rectangle 42">
                <a:extLst>
                  <a:ext uri="{FF2B5EF4-FFF2-40B4-BE49-F238E27FC236}">
                    <a16:creationId xmlns:a16="http://schemas.microsoft.com/office/drawing/2014/main" id="{CE5CA41F-77B1-EE4A-AC00-DBB0E11B81B5}"/>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44" name="Rectangle 43">
                <a:extLst>
                  <a:ext uri="{FF2B5EF4-FFF2-40B4-BE49-F238E27FC236}">
                    <a16:creationId xmlns:a16="http://schemas.microsoft.com/office/drawing/2014/main" id="{7223A408-3CFE-B14E-8863-DF0C40AC65F3}"/>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45" name="Group 44">
              <a:extLst>
                <a:ext uri="{FF2B5EF4-FFF2-40B4-BE49-F238E27FC236}">
                  <a16:creationId xmlns:a16="http://schemas.microsoft.com/office/drawing/2014/main" id="{FDB403AC-5877-4346-B68C-3990E48B49CB}"/>
                </a:ext>
              </a:extLst>
            </p:cNvPr>
            <p:cNvGrpSpPr/>
            <p:nvPr/>
          </p:nvGrpSpPr>
          <p:grpSpPr>
            <a:xfrm>
              <a:off x="5356741" y="3228966"/>
              <a:ext cx="1298820" cy="1628775"/>
              <a:chOff x="144218" y="1600199"/>
              <a:chExt cx="1298820" cy="1628775"/>
            </a:xfrm>
          </p:grpSpPr>
          <p:sp>
            <p:nvSpPr>
              <p:cNvPr id="46" name="Rectangle 45">
                <a:extLst>
                  <a:ext uri="{FF2B5EF4-FFF2-40B4-BE49-F238E27FC236}">
                    <a16:creationId xmlns:a16="http://schemas.microsoft.com/office/drawing/2014/main" id="{87BFE765-DA33-854B-B6A6-FD890090125E}"/>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47" name="Rectangle 46">
                <a:extLst>
                  <a:ext uri="{FF2B5EF4-FFF2-40B4-BE49-F238E27FC236}">
                    <a16:creationId xmlns:a16="http://schemas.microsoft.com/office/drawing/2014/main" id="{46BCDEFE-7EAF-3C4E-B62B-8EF72A6FC95B}"/>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48" name="Rectangle 47">
                <a:extLst>
                  <a:ext uri="{FF2B5EF4-FFF2-40B4-BE49-F238E27FC236}">
                    <a16:creationId xmlns:a16="http://schemas.microsoft.com/office/drawing/2014/main" id="{4EE8976D-435A-BF46-9021-6BC1468AA132}"/>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49" name="Group 48">
              <a:extLst>
                <a:ext uri="{FF2B5EF4-FFF2-40B4-BE49-F238E27FC236}">
                  <a16:creationId xmlns:a16="http://schemas.microsoft.com/office/drawing/2014/main" id="{B22EFD95-8B63-7D4D-BD23-7BD875C23B9B}"/>
                </a:ext>
              </a:extLst>
            </p:cNvPr>
            <p:cNvGrpSpPr/>
            <p:nvPr/>
          </p:nvGrpSpPr>
          <p:grpSpPr>
            <a:xfrm>
              <a:off x="6649809" y="3228966"/>
              <a:ext cx="1298820" cy="1628775"/>
              <a:chOff x="144218" y="1600199"/>
              <a:chExt cx="1298820" cy="1628775"/>
            </a:xfrm>
          </p:grpSpPr>
          <p:sp>
            <p:nvSpPr>
              <p:cNvPr id="50" name="Rectangle 49">
                <a:extLst>
                  <a:ext uri="{FF2B5EF4-FFF2-40B4-BE49-F238E27FC236}">
                    <a16:creationId xmlns:a16="http://schemas.microsoft.com/office/drawing/2014/main" id="{E96F4ACD-9A23-1243-AD64-C2D77C73EF5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51" name="Rectangle 50">
                <a:extLst>
                  <a:ext uri="{FF2B5EF4-FFF2-40B4-BE49-F238E27FC236}">
                    <a16:creationId xmlns:a16="http://schemas.microsoft.com/office/drawing/2014/main" id="{47FDADFC-AEE8-3A47-972F-9DD853CEDD38}"/>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52" name="Rectangle 51">
                <a:extLst>
                  <a:ext uri="{FF2B5EF4-FFF2-40B4-BE49-F238E27FC236}">
                    <a16:creationId xmlns:a16="http://schemas.microsoft.com/office/drawing/2014/main" id="{88FDEA91-D07C-D744-A5DE-1FD208E79F21}"/>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53" name="Group 52">
              <a:extLst>
                <a:ext uri="{FF2B5EF4-FFF2-40B4-BE49-F238E27FC236}">
                  <a16:creationId xmlns:a16="http://schemas.microsoft.com/office/drawing/2014/main" id="{E478EC5E-5C56-2A41-BFEA-B210E3AFE57F}"/>
                </a:ext>
              </a:extLst>
            </p:cNvPr>
            <p:cNvGrpSpPr/>
            <p:nvPr/>
          </p:nvGrpSpPr>
          <p:grpSpPr>
            <a:xfrm>
              <a:off x="155716" y="4841367"/>
              <a:ext cx="1298820" cy="1628775"/>
              <a:chOff x="144218" y="1600199"/>
              <a:chExt cx="1298820" cy="1628775"/>
            </a:xfrm>
          </p:grpSpPr>
          <p:sp>
            <p:nvSpPr>
              <p:cNvPr id="54" name="Rectangle 53">
                <a:extLst>
                  <a:ext uri="{FF2B5EF4-FFF2-40B4-BE49-F238E27FC236}">
                    <a16:creationId xmlns:a16="http://schemas.microsoft.com/office/drawing/2014/main" id="{38139DFF-A579-CA43-9017-9209EADB6C81}"/>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55" name="Rectangle 54">
                <a:extLst>
                  <a:ext uri="{FF2B5EF4-FFF2-40B4-BE49-F238E27FC236}">
                    <a16:creationId xmlns:a16="http://schemas.microsoft.com/office/drawing/2014/main" id="{A99A3AA2-5AE2-FF44-ABA2-9AC10F0A952F}"/>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56" name="Rectangle 55">
                <a:extLst>
                  <a:ext uri="{FF2B5EF4-FFF2-40B4-BE49-F238E27FC236}">
                    <a16:creationId xmlns:a16="http://schemas.microsoft.com/office/drawing/2014/main" id="{36C587A9-E807-7140-B09C-4DC23E9A8E82}"/>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5</a:t>
                </a:r>
              </a:p>
            </p:txBody>
          </p:sp>
        </p:grpSp>
        <p:grpSp>
          <p:nvGrpSpPr>
            <p:cNvPr id="57" name="Group 56">
              <a:extLst>
                <a:ext uri="{FF2B5EF4-FFF2-40B4-BE49-F238E27FC236}">
                  <a16:creationId xmlns:a16="http://schemas.microsoft.com/office/drawing/2014/main" id="{AA4D68EB-8CB8-C84C-BFAC-94359753CA86}"/>
                </a:ext>
              </a:extLst>
            </p:cNvPr>
            <p:cNvGrpSpPr/>
            <p:nvPr/>
          </p:nvGrpSpPr>
          <p:grpSpPr>
            <a:xfrm>
              <a:off x="1466034" y="4841364"/>
              <a:ext cx="1298820" cy="1628775"/>
              <a:chOff x="144218" y="1600199"/>
              <a:chExt cx="1298820" cy="1628775"/>
            </a:xfrm>
          </p:grpSpPr>
          <p:sp>
            <p:nvSpPr>
              <p:cNvPr id="58" name="Rectangle 57">
                <a:extLst>
                  <a:ext uri="{FF2B5EF4-FFF2-40B4-BE49-F238E27FC236}">
                    <a16:creationId xmlns:a16="http://schemas.microsoft.com/office/drawing/2014/main" id="{262668FE-7422-634C-936D-7333C8121392}"/>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59" name="Rectangle 58">
                <a:extLst>
                  <a:ext uri="{FF2B5EF4-FFF2-40B4-BE49-F238E27FC236}">
                    <a16:creationId xmlns:a16="http://schemas.microsoft.com/office/drawing/2014/main" id="{B5ADC73C-4CAB-9F42-A239-5424760D2493}"/>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60" name="Rectangle 59">
                <a:extLst>
                  <a:ext uri="{FF2B5EF4-FFF2-40B4-BE49-F238E27FC236}">
                    <a16:creationId xmlns:a16="http://schemas.microsoft.com/office/drawing/2014/main" id="{3D4F77AF-D7E7-1340-822F-A3645C63BCC1}"/>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4</a:t>
                </a:r>
              </a:p>
            </p:txBody>
          </p:sp>
        </p:grpSp>
        <p:grpSp>
          <p:nvGrpSpPr>
            <p:cNvPr id="61" name="Group 60">
              <a:extLst>
                <a:ext uri="{FF2B5EF4-FFF2-40B4-BE49-F238E27FC236}">
                  <a16:creationId xmlns:a16="http://schemas.microsoft.com/office/drawing/2014/main" id="{A92636C1-66FC-194B-A612-86A2BB3AEA54}"/>
                </a:ext>
              </a:extLst>
            </p:cNvPr>
            <p:cNvGrpSpPr/>
            <p:nvPr/>
          </p:nvGrpSpPr>
          <p:grpSpPr>
            <a:xfrm>
              <a:off x="2764853" y="4841364"/>
              <a:ext cx="1298820" cy="1628775"/>
              <a:chOff x="144218" y="1600199"/>
              <a:chExt cx="1298820" cy="1628775"/>
            </a:xfrm>
          </p:grpSpPr>
          <p:sp>
            <p:nvSpPr>
              <p:cNvPr id="62" name="Rectangle 61">
                <a:extLst>
                  <a:ext uri="{FF2B5EF4-FFF2-40B4-BE49-F238E27FC236}">
                    <a16:creationId xmlns:a16="http://schemas.microsoft.com/office/drawing/2014/main" id="{71A1A34B-4928-6B45-9CEC-B2565765D187}"/>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63" name="Rectangle 62">
                <a:extLst>
                  <a:ext uri="{FF2B5EF4-FFF2-40B4-BE49-F238E27FC236}">
                    <a16:creationId xmlns:a16="http://schemas.microsoft.com/office/drawing/2014/main" id="{BBA7C00E-163C-5547-8EA7-3BEBD55125A2}"/>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64" name="Rectangle 63">
                <a:extLst>
                  <a:ext uri="{FF2B5EF4-FFF2-40B4-BE49-F238E27FC236}">
                    <a16:creationId xmlns:a16="http://schemas.microsoft.com/office/drawing/2014/main" id="{6D8F2998-F450-7C4C-880A-4A787CC4D24A}"/>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3</a:t>
                </a:r>
              </a:p>
            </p:txBody>
          </p:sp>
        </p:grpSp>
        <p:grpSp>
          <p:nvGrpSpPr>
            <p:cNvPr id="65" name="Group 64">
              <a:extLst>
                <a:ext uri="{FF2B5EF4-FFF2-40B4-BE49-F238E27FC236}">
                  <a16:creationId xmlns:a16="http://schemas.microsoft.com/office/drawing/2014/main" id="{2A4E6F89-E284-7C4D-BD44-327C7B412EBD}"/>
                </a:ext>
              </a:extLst>
            </p:cNvPr>
            <p:cNvGrpSpPr/>
            <p:nvPr/>
          </p:nvGrpSpPr>
          <p:grpSpPr>
            <a:xfrm>
              <a:off x="4063672" y="4841363"/>
              <a:ext cx="1298820" cy="1628775"/>
              <a:chOff x="144218" y="1600199"/>
              <a:chExt cx="1298820" cy="1628775"/>
            </a:xfrm>
          </p:grpSpPr>
          <p:sp>
            <p:nvSpPr>
              <p:cNvPr id="66" name="Rectangle 65">
                <a:extLst>
                  <a:ext uri="{FF2B5EF4-FFF2-40B4-BE49-F238E27FC236}">
                    <a16:creationId xmlns:a16="http://schemas.microsoft.com/office/drawing/2014/main" id="{020A8EBC-3A28-884D-A810-2973DB48F78D}"/>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p:txBody>
          </p:sp>
          <p:sp>
            <p:nvSpPr>
              <p:cNvPr id="67" name="Rectangle 66">
                <a:extLst>
                  <a:ext uri="{FF2B5EF4-FFF2-40B4-BE49-F238E27FC236}">
                    <a16:creationId xmlns:a16="http://schemas.microsoft.com/office/drawing/2014/main" id="{6B12C16B-EC79-9940-9C44-7C7CA0E001D6}"/>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68" name="Rectangle 67">
                <a:extLst>
                  <a:ext uri="{FF2B5EF4-FFF2-40B4-BE49-F238E27FC236}">
                    <a16:creationId xmlns:a16="http://schemas.microsoft.com/office/drawing/2014/main" id="{C3548EC5-A3B9-C549-B415-CD38E8CEAA56}"/>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2</a:t>
                </a:r>
              </a:p>
            </p:txBody>
          </p:sp>
        </p:grpSp>
        <p:grpSp>
          <p:nvGrpSpPr>
            <p:cNvPr id="69" name="Group 68">
              <a:extLst>
                <a:ext uri="{FF2B5EF4-FFF2-40B4-BE49-F238E27FC236}">
                  <a16:creationId xmlns:a16="http://schemas.microsoft.com/office/drawing/2014/main" id="{A25BD3A3-801E-C845-8ECC-890BC6A49EEC}"/>
                </a:ext>
              </a:extLst>
            </p:cNvPr>
            <p:cNvGrpSpPr/>
            <p:nvPr/>
          </p:nvGrpSpPr>
          <p:grpSpPr>
            <a:xfrm>
              <a:off x="5356741" y="4841363"/>
              <a:ext cx="1298820" cy="1628775"/>
              <a:chOff x="144218" y="1600199"/>
              <a:chExt cx="1298820" cy="1628775"/>
            </a:xfrm>
          </p:grpSpPr>
          <p:sp>
            <p:nvSpPr>
              <p:cNvPr id="70" name="Rectangle 69">
                <a:extLst>
                  <a:ext uri="{FF2B5EF4-FFF2-40B4-BE49-F238E27FC236}">
                    <a16:creationId xmlns:a16="http://schemas.microsoft.com/office/drawing/2014/main" id="{53BE31FA-5D73-6043-9327-BDE7556F6F80}"/>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 </a:t>
                </a:r>
              </a:p>
            </p:txBody>
          </p:sp>
          <p:sp>
            <p:nvSpPr>
              <p:cNvPr id="71" name="Rectangle 70">
                <a:extLst>
                  <a:ext uri="{FF2B5EF4-FFF2-40B4-BE49-F238E27FC236}">
                    <a16:creationId xmlns:a16="http://schemas.microsoft.com/office/drawing/2014/main" id="{06042D72-9262-3D42-A66A-24A60CDF39B4}"/>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72" name="Rectangle 71">
                <a:extLst>
                  <a:ext uri="{FF2B5EF4-FFF2-40B4-BE49-F238E27FC236}">
                    <a16:creationId xmlns:a16="http://schemas.microsoft.com/office/drawing/2014/main" id="{D5E9A7BC-F791-DD46-AC51-DEA60765550B}"/>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1</a:t>
                </a:r>
              </a:p>
            </p:txBody>
          </p:sp>
        </p:grpSp>
        <p:grpSp>
          <p:nvGrpSpPr>
            <p:cNvPr id="73" name="Group 72">
              <a:extLst>
                <a:ext uri="{FF2B5EF4-FFF2-40B4-BE49-F238E27FC236}">
                  <a16:creationId xmlns:a16="http://schemas.microsoft.com/office/drawing/2014/main" id="{0AB23591-4EE0-F647-B451-ED9289969476}"/>
                </a:ext>
              </a:extLst>
            </p:cNvPr>
            <p:cNvGrpSpPr/>
            <p:nvPr/>
          </p:nvGrpSpPr>
          <p:grpSpPr>
            <a:xfrm>
              <a:off x="6649809" y="4841363"/>
              <a:ext cx="1298820" cy="1628775"/>
              <a:chOff x="144218" y="1600199"/>
              <a:chExt cx="1298820" cy="1628775"/>
            </a:xfrm>
          </p:grpSpPr>
          <p:sp>
            <p:nvSpPr>
              <p:cNvPr id="74" name="Rectangle 73">
                <a:extLst>
                  <a:ext uri="{FF2B5EF4-FFF2-40B4-BE49-F238E27FC236}">
                    <a16:creationId xmlns:a16="http://schemas.microsoft.com/office/drawing/2014/main" id="{21E57B2A-0668-5A47-BC40-9F07B4FC1419}"/>
                  </a:ext>
                </a:extLst>
              </p:cNvPr>
              <p:cNvSpPr/>
              <p:nvPr/>
            </p:nvSpPr>
            <p:spPr>
              <a:xfrm>
                <a:off x="144218" y="1600199"/>
                <a:ext cx="1298820" cy="1628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GB" dirty="0"/>
              </a:p>
              <a:p>
                <a:pPr algn="ctr"/>
                <a:r>
                  <a:rPr lang="en-GB" sz="2800" dirty="0">
                    <a:solidFill>
                      <a:sysClr val="windowText" lastClr="000000"/>
                    </a:solidFill>
                  </a:rPr>
                  <a:t>Z </a:t>
                </a:r>
              </a:p>
            </p:txBody>
          </p:sp>
          <p:sp>
            <p:nvSpPr>
              <p:cNvPr id="75" name="Rectangle 74">
                <a:extLst>
                  <a:ext uri="{FF2B5EF4-FFF2-40B4-BE49-F238E27FC236}">
                    <a16:creationId xmlns:a16="http://schemas.microsoft.com/office/drawing/2014/main" id="{D729943D-53C3-2742-B5B2-49F93729701E}"/>
                  </a:ext>
                </a:extLst>
              </p:cNvPr>
              <p:cNvSpPr/>
              <p:nvPr/>
            </p:nvSpPr>
            <p:spPr>
              <a:xfrm>
                <a:off x="144218" y="1600199"/>
                <a:ext cx="643661"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 </a:t>
                </a:r>
              </a:p>
            </p:txBody>
          </p:sp>
          <p:sp>
            <p:nvSpPr>
              <p:cNvPr id="76" name="Rectangle 75">
                <a:extLst>
                  <a:ext uri="{FF2B5EF4-FFF2-40B4-BE49-F238E27FC236}">
                    <a16:creationId xmlns:a16="http://schemas.microsoft.com/office/drawing/2014/main" id="{A91568A0-B1F5-3844-81E1-CDACCC8A8D47}"/>
                  </a:ext>
                </a:extLst>
              </p:cNvPr>
              <p:cNvSpPr/>
              <p:nvPr/>
            </p:nvSpPr>
            <p:spPr>
              <a:xfrm>
                <a:off x="787880" y="1600199"/>
                <a:ext cx="655157" cy="663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dirty="0">
                    <a:solidFill>
                      <a:sysClr val="windowText" lastClr="000000"/>
                    </a:solidFill>
                  </a:rPr>
                  <a:t>H</a:t>
                </a:r>
              </a:p>
              <a:p>
                <a:pPr algn="ctr"/>
                <a:r>
                  <a:rPr lang="en-GB" dirty="0">
                    <a:solidFill>
                      <a:sysClr val="windowText" lastClr="000000"/>
                    </a:solidFill>
                  </a:rPr>
                  <a:t>0</a:t>
                </a:r>
              </a:p>
            </p:txBody>
          </p:sp>
        </p:grpSp>
      </p:grpSp>
    </p:spTree>
    <p:extLst>
      <p:ext uri="{BB962C8B-B14F-4D97-AF65-F5344CB8AC3E}">
        <p14:creationId xmlns:p14="http://schemas.microsoft.com/office/powerpoint/2010/main" val="1741326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E498-142D-D645-B71C-F9B4985BE7F7}"/>
              </a:ext>
            </a:extLst>
          </p:cNvPr>
          <p:cNvSpPr>
            <a:spLocks noGrp="1"/>
          </p:cNvSpPr>
          <p:nvPr>
            <p:ph type="title"/>
          </p:nvPr>
        </p:nvSpPr>
        <p:spPr/>
        <p:txBody>
          <a:bodyPr>
            <a:normAutofit fontScale="90000"/>
          </a:bodyPr>
          <a:lstStyle/>
          <a:p>
            <a:r>
              <a:rPr lang="en-GB" dirty="0"/>
              <a:t>Video</a:t>
            </a:r>
          </a:p>
        </p:txBody>
      </p:sp>
      <p:sp>
        <p:nvSpPr>
          <p:cNvPr id="3" name="Content Placeholder 2">
            <a:extLst>
              <a:ext uri="{FF2B5EF4-FFF2-40B4-BE49-F238E27FC236}">
                <a16:creationId xmlns:a16="http://schemas.microsoft.com/office/drawing/2014/main" id="{CD37EFBA-7202-1B44-8E88-2C4FFA7215DA}"/>
              </a:ext>
            </a:extLst>
          </p:cNvPr>
          <p:cNvSpPr>
            <a:spLocks noGrp="1"/>
          </p:cNvSpPr>
          <p:nvPr>
            <p:ph idx="1"/>
          </p:nvPr>
        </p:nvSpPr>
        <p:spPr/>
        <p:txBody>
          <a:bodyPr/>
          <a:lstStyle/>
          <a:p>
            <a:r>
              <a:rPr lang="en-GB" dirty="0"/>
              <a:t>You keep calculating going through the grid. </a:t>
            </a:r>
          </a:p>
          <a:p>
            <a:r>
              <a:rPr lang="en-GB" dirty="0"/>
              <a:t>You final path is by working out the shortest f numbers.</a:t>
            </a:r>
          </a:p>
          <a:p>
            <a:r>
              <a:rPr lang="en-GB" dirty="0"/>
              <a:t>The next video shows this </a:t>
            </a:r>
          </a:p>
          <a:p>
            <a:endParaRPr lang="en-GB" dirty="0"/>
          </a:p>
          <a:p>
            <a:r>
              <a:rPr lang="en-GB" dirty="0"/>
              <a:t>But, we did our h costs based on how many squares. So if we was 3 squares away, then we would write 3.</a:t>
            </a:r>
          </a:p>
          <a:p>
            <a:endParaRPr lang="en-GB" dirty="0"/>
          </a:p>
          <a:p>
            <a:r>
              <a:rPr lang="en-GB" dirty="0"/>
              <a:t>In the video he used a method of if he was 3 squares away, but it was up, left and diagonal, his cost was 38 (10 + 10 + 14)</a:t>
            </a:r>
          </a:p>
          <a:p>
            <a:endParaRPr lang="en-GB" dirty="0"/>
          </a:p>
          <a:p>
            <a:r>
              <a:rPr lang="en-GB" dirty="0"/>
              <a:t>It’s a long video (12 minutes) we only need the first part of it and we don’t need the arrows or the pseudocode (his pseudocode is not the same as Cambridge pseudocode) </a:t>
            </a:r>
          </a:p>
        </p:txBody>
      </p:sp>
    </p:spTree>
    <p:extLst>
      <p:ext uri="{BB962C8B-B14F-4D97-AF65-F5344CB8AC3E}">
        <p14:creationId xmlns:p14="http://schemas.microsoft.com/office/powerpoint/2010/main" val="1962119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A6CCD-2563-7647-A2CD-0C656A102107}"/>
              </a:ext>
            </a:extLst>
          </p:cNvPr>
          <p:cNvSpPr>
            <a:spLocks noGrp="1"/>
          </p:cNvSpPr>
          <p:nvPr>
            <p:ph type="title"/>
          </p:nvPr>
        </p:nvSpPr>
        <p:spPr/>
        <p:txBody>
          <a:bodyPr>
            <a:normAutofit fontScale="90000"/>
          </a:bodyPr>
          <a:lstStyle/>
          <a:p>
            <a:r>
              <a:rPr lang="en-GB" dirty="0"/>
              <a:t>Video</a:t>
            </a:r>
          </a:p>
        </p:txBody>
      </p:sp>
      <p:pic>
        <p:nvPicPr>
          <p:cNvPr id="4" name="A Pathfinding (E01 algorithm explanation).mp4" descr="A Pathfinding (E01 algorithm explanation).mp4">
            <a:hlinkClick r:id="" action="ppaction://media"/>
            <a:extLst>
              <a:ext uri="{FF2B5EF4-FFF2-40B4-BE49-F238E27FC236}">
                <a16:creationId xmlns:a16="http://schemas.microsoft.com/office/drawing/2014/main" id="{E5089792-BF9F-314F-99B2-7F1219ABA3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437"/>
          </a:xfrm>
        </p:spPr>
      </p:pic>
    </p:spTree>
    <p:extLst>
      <p:ext uri="{BB962C8B-B14F-4D97-AF65-F5344CB8AC3E}">
        <p14:creationId xmlns:p14="http://schemas.microsoft.com/office/powerpoint/2010/main" val="212537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1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1047-01CA-4044-97D3-E0F7BA265B7F}"/>
              </a:ext>
            </a:extLst>
          </p:cNvPr>
          <p:cNvSpPr>
            <a:spLocks noGrp="1"/>
          </p:cNvSpPr>
          <p:nvPr>
            <p:ph type="title"/>
          </p:nvPr>
        </p:nvSpPr>
        <p:spPr/>
        <p:txBody>
          <a:bodyPr>
            <a:normAutofit fontScale="90000"/>
          </a:bodyPr>
          <a:lstStyle/>
          <a:p>
            <a:r>
              <a:rPr lang="en-GB" dirty="0"/>
              <a:t>So what?</a:t>
            </a:r>
          </a:p>
        </p:txBody>
      </p:sp>
      <p:sp>
        <p:nvSpPr>
          <p:cNvPr id="3" name="Content Placeholder 2">
            <a:extLst>
              <a:ext uri="{FF2B5EF4-FFF2-40B4-BE49-F238E27FC236}">
                <a16:creationId xmlns:a16="http://schemas.microsoft.com/office/drawing/2014/main" id="{C3388E03-F031-A743-941D-5162902A50F2}"/>
              </a:ext>
            </a:extLst>
          </p:cNvPr>
          <p:cNvSpPr>
            <a:spLocks noGrp="1"/>
          </p:cNvSpPr>
          <p:nvPr>
            <p:ph idx="1"/>
          </p:nvPr>
        </p:nvSpPr>
        <p:spPr/>
        <p:txBody>
          <a:bodyPr/>
          <a:lstStyle/>
          <a:p>
            <a:r>
              <a:rPr lang="en-GB" dirty="0"/>
              <a:t>So what? Where do we use Dijkstra and A*??</a:t>
            </a:r>
          </a:p>
          <a:p>
            <a:endParaRPr lang="en-GB" dirty="0"/>
          </a:p>
          <a:p>
            <a:r>
              <a:rPr lang="en-GB" dirty="0"/>
              <a:t>We use them for path finding and finding the shortest paths. </a:t>
            </a:r>
          </a:p>
          <a:p>
            <a:endParaRPr lang="en-GB" dirty="0"/>
          </a:p>
          <a:p>
            <a:pPr marL="457200" indent="-457200">
              <a:buFont typeface="Arial" panose="020B0604020202020204" pitchFamily="34" charset="0"/>
              <a:buChar char="•"/>
            </a:pPr>
            <a:r>
              <a:rPr lang="en-GB" dirty="0"/>
              <a:t>In graphs </a:t>
            </a:r>
          </a:p>
          <a:p>
            <a:pPr marL="457200" indent="-457200">
              <a:buFont typeface="Arial" panose="020B0604020202020204" pitchFamily="34" charset="0"/>
              <a:buChar char="•"/>
            </a:pPr>
            <a:r>
              <a:rPr lang="en-GB" dirty="0"/>
              <a:t>Network topologies </a:t>
            </a:r>
          </a:p>
          <a:p>
            <a:pPr marL="457200" indent="-457200">
              <a:buFont typeface="Arial" panose="020B0604020202020204" pitchFamily="34" charset="0"/>
              <a:buChar char="•"/>
            </a:pPr>
            <a:r>
              <a:rPr lang="en-GB" dirty="0"/>
              <a:t>GPS global positioning satellites </a:t>
            </a:r>
          </a:p>
          <a:p>
            <a:pPr marL="457200" indent="-457200">
              <a:buFont typeface="Arial" panose="020B0604020202020204" pitchFamily="34" charset="0"/>
              <a:buChar char="•"/>
            </a:pPr>
            <a:r>
              <a:rPr lang="en-GB" dirty="0"/>
              <a:t>Google / Baidu / Didi Maps</a:t>
            </a:r>
          </a:p>
          <a:p>
            <a:pPr marL="457200" indent="-457200">
              <a:buFont typeface="Arial" panose="020B0604020202020204" pitchFamily="34" charset="0"/>
              <a:buChar char="•"/>
            </a:pPr>
            <a:r>
              <a:rPr lang="en-GB" dirty="0"/>
              <a:t>Model the spread of infectious diseases </a:t>
            </a:r>
          </a:p>
          <a:p>
            <a:endParaRPr lang="en-GB" dirty="0"/>
          </a:p>
          <a:p>
            <a:r>
              <a:rPr lang="en-GB" dirty="0"/>
              <a:t>In fact that square layout we did with A* is called a Manhattan layout as it was used to work out the fastest routes across Manhattan  in New York</a:t>
            </a:r>
          </a:p>
        </p:txBody>
      </p:sp>
    </p:spTree>
    <p:extLst>
      <p:ext uri="{BB962C8B-B14F-4D97-AF65-F5344CB8AC3E}">
        <p14:creationId xmlns:p14="http://schemas.microsoft.com/office/powerpoint/2010/main" val="3806820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DA29F-FDA0-C446-BEBE-FD110A65BD44}"/>
              </a:ext>
            </a:extLst>
          </p:cNvPr>
          <p:cNvSpPr>
            <a:spLocks noGrp="1"/>
          </p:cNvSpPr>
          <p:nvPr>
            <p:ph type="title"/>
          </p:nvPr>
        </p:nvSpPr>
        <p:spPr/>
        <p:txBody>
          <a:bodyPr>
            <a:normAutofit fontScale="90000"/>
          </a:bodyPr>
          <a:lstStyle/>
          <a:p>
            <a:r>
              <a:rPr lang="en-GB" dirty="0"/>
              <a:t>Manhattan</a:t>
            </a:r>
          </a:p>
        </p:txBody>
      </p:sp>
      <p:sp>
        <p:nvSpPr>
          <p:cNvPr id="3" name="Content Placeholder 2">
            <a:extLst>
              <a:ext uri="{FF2B5EF4-FFF2-40B4-BE49-F238E27FC236}">
                <a16:creationId xmlns:a16="http://schemas.microsoft.com/office/drawing/2014/main" id="{4A9709EF-807C-A844-A759-43A30712B6F4}"/>
              </a:ext>
            </a:extLst>
          </p:cNvPr>
          <p:cNvSpPr>
            <a:spLocks noGrp="1"/>
          </p:cNvSpPr>
          <p:nvPr>
            <p:ph idx="1"/>
          </p:nvPr>
        </p:nvSpPr>
        <p:spPr>
          <a:xfrm>
            <a:off x="-1" y="632012"/>
            <a:ext cx="3585707" cy="6225987"/>
          </a:xfrm>
        </p:spPr>
        <p:txBody>
          <a:bodyPr/>
          <a:lstStyle/>
          <a:p>
            <a:r>
              <a:rPr lang="en-GB" dirty="0"/>
              <a:t>Why Manhattan? </a:t>
            </a:r>
          </a:p>
          <a:p>
            <a:r>
              <a:rPr lang="en-GB" dirty="0"/>
              <a:t>Because the streets are in a grid layout</a:t>
            </a:r>
          </a:p>
        </p:txBody>
      </p:sp>
      <p:pic>
        <p:nvPicPr>
          <p:cNvPr id="5" name="Picture 4">
            <a:extLst>
              <a:ext uri="{FF2B5EF4-FFF2-40B4-BE49-F238E27FC236}">
                <a16:creationId xmlns:a16="http://schemas.microsoft.com/office/drawing/2014/main" id="{1DCBF3C6-CA11-9C46-B5AF-87B164193256}"/>
              </a:ext>
            </a:extLst>
          </p:cNvPr>
          <p:cNvPicPr>
            <a:picLocks noChangeAspect="1"/>
          </p:cNvPicPr>
          <p:nvPr/>
        </p:nvPicPr>
        <p:blipFill>
          <a:blip r:embed="rId2"/>
          <a:stretch>
            <a:fillRect/>
          </a:stretch>
        </p:blipFill>
        <p:spPr>
          <a:xfrm>
            <a:off x="3585706" y="-1"/>
            <a:ext cx="8606294" cy="6858000"/>
          </a:xfrm>
          <a:prstGeom prst="rect">
            <a:avLst/>
          </a:prstGeom>
        </p:spPr>
      </p:pic>
    </p:spTree>
    <p:extLst>
      <p:ext uri="{BB962C8B-B14F-4D97-AF65-F5344CB8AC3E}">
        <p14:creationId xmlns:p14="http://schemas.microsoft.com/office/powerpoint/2010/main" val="3391989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6BDE-7FBC-D74F-A83C-70B386C05AA1}"/>
              </a:ext>
            </a:extLst>
          </p:cNvPr>
          <p:cNvSpPr>
            <a:spLocks noGrp="1"/>
          </p:cNvSpPr>
          <p:nvPr>
            <p:ph type="title"/>
          </p:nvPr>
        </p:nvSpPr>
        <p:spPr/>
        <p:txBody>
          <a:bodyPr>
            <a:normAutofit fontScale="90000"/>
          </a:bodyPr>
          <a:lstStyle/>
          <a:p>
            <a:r>
              <a:rPr lang="en-GB" dirty="0"/>
              <a:t>Today</a:t>
            </a:r>
          </a:p>
        </p:txBody>
      </p:sp>
      <p:sp>
        <p:nvSpPr>
          <p:cNvPr id="3" name="Content Placeholder 2">
            <a:extLst>
              <a:ext uri="{FF2B5EF4-FFF2-40B4-BE49-F238E27FC236}">
                <a16:creationId xmlns:a16="http://schemas.microsoft.com/office/drawing/2014/main" id="{1862EB9C-8429-F641-AF34-9D94E5019962}"/>
              </a:ext>
            </a:extLst>
          </p:cNvPr>
          <p:cNvSpPr>
            <a:spLocks noGrp="1"/>
          </p:cNvSpPr>
          <p:nvPr>
            <p:ph idx="1"/>
          </p:nvPr>
        </p:nvSpPr>
        <p:spPr>
          <a:solidFill>
            <a:schemeClr val="accent2"/>
          </a:solidFill>
        </p:spPr>
        <p:txBody>
          <a:bodyPr>
            <a:normAutofit lnSpcReduction="10000"/>
          </a:bodyPr>
          <a:lstStyle/>
          <a:p>
            <a:endParaRPr lang="en-US" dirty="0"/>
          </a:p>
          <a:p>
            <a:r>
              <a:rPr lang="en-US" dirty="0"/>
              <a:t>2. Show understanding of how artificial neural networks have helped with machine learning </a:t>
            </a:r>
          </a:p>
          <a:p>
            <a:r>
              <a:rPr lang="en-US" dirty="0"/>
              <a:t>3. Show understanding of Deep Learning, Machine Learning and Reinforcement Learning and the reasons for using these methods. </a:t>
            </a:r>
          </a:p>
          <a:p>
            <a:r>
              <a:rPr lang="en-US" dirty="0"/>
              <a:t>4. Show understanding of back propagation of errors and regression methods in machine learning </a:t>
            </a:r>
          </a:p>
          <a:p>
            <a:endParaRPr lang="en-US" dirty="0"/>
          </a:p>
          <a:p>
            <a:r>
              <a:rPr lang="en-US" dirty="0"/>
              <a:t>Understand: What is Machine Learning</a:t>
            </a:r>
          </a:p>
          <a:p>
            <a:endParaRPr lang="en-US" dirty="0"/>
          </a:p>
          <a:p>
            <a:r>
              <a:rPr lang="en-US" dirty="0"/>
              <a:t>Able: Describe the difference between Machine Learning and AI</a:t>
            </a:r>
          </a:p>
          <a:p>
            <a:endParaRPr lang="en-US" dirty="0"/>
          </a:p>
          <a:p>
            <a:r>
              <a:rPr lang="en-US" dirty="0"/>
              <a:t>Answer: What is back propagation?</a:t>
            </a:r>
          </a:p>
        </p:txBody>
      </p:sp>
    </p:spTree>
    <p:extLst>
      <p:ext uri="{BB962C8B-B14F-4D97-AF65-F5344CB8AC3E}">
        <p14:creationId xmlns:p14="http://schemas.microsoft.com/office/powerpoint/2010/main" val="3883132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1157-0239-D74B-BC67-681C69E3E1F8}"/>
              </a:ext>
            </a:extLst>
          </p:cNvPr>
          <p:cNvSpPr>
            <a:spLocks noGrp="1"/>
          </p:cNvSpPr>
          <p:nvPr>
            <p:ph type="title"/>
          </p:nvPr>
        </p:nvSpPr>
        <p:spPr/>
        <p:txBody>
          <a:bodyPr>
            <a:normAutofit fontScale="90000"/>
          </a:bodyPr>
          <a:lstStyle/>
          <a:p>
            <a:r>
              <a:rPr lang="en-GB" dirty="0"/>
              <a:t>For Computer Science…..Is this a Graph?</a:t>
            </a:r>
          </a:p>
        </p:txBody>
      </p:sp>
      <p:pic>
        <p:nvPicPr>
          <p:cNvPr id="2050" name="Picture 2">
            <a:extLst>
              <a:ext uri="{FF2B5EF4-FFF2-40B4-BE49-F238E27FC236}">
                <a16:creationId xmlns:a16="http://schemas.microsoft.com/office/drawing/2014/main" id="{CFEC6C69-E23B-1E4D-8E2F-01FBE13B0EC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991" t="62950" r="35991" b="7645"/>
          <a:stretch/>
        </p:blipFill>
        <p:spPr bwMode="auto">
          <a:xfrm>
            <a:off x="3821083" y="917114"/>
            <a:ext cx="4549833" cy="46025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E44B7C-7845-AA4B-8F79-C14E25EC9B87}"/>
              </a:ext>
            </a:extLst>
          </p:cNvPr>
          <p:cNvSpPr txBox="1"/>
          <p:nvPr/>
        </p:nvSpPr>
        <p:spPr>
          <a:xfrm>
            <a:off x="2887286" y="1074508"/>
            <a:ext cx="6417425" cy="4708981"/>
          </a:xfrm>
          <a:prstGeom prst="rect">
            <a:avLst/>
          </a:prstGeom>
          <a:noFill/>
        </p:spPr>
        <p:txBody>
          <a:bodyPr wrap="square" rtlCol="0">
            <a:spAutoFit/>
          </a:bodyPr>
          <a:lstStyle/>
          <a:p>
            <a:pPr algn="ctr"/>
            <a:r>
              <a:rPr lang="en-GB" sz="30000" dirty="0">
                <a:ln>
                  <a:solidFill>
                    <a:sysClr val="windowText" lastClr="000000"/>
                  </a:solidFill>
                </a:ln>
                <a:solidFill>
                  <a:srgbClr val="FF0000"/>
                </a:solidFill>
                <a:latin typeface="Impact" panose="020B0806030902050204" pitchFamily="34" charset="0"/>
              </a:rPr>
              <a:t>NO</a:t>
            </a:r>
          </a:p>
        </p:txBody>
      </p:sp>
    </p:spTree>
    <p:extLst>
      <p:ext uri="{BB962C8B-B14F-4D97-AF65-F5344CB8AC3E}">
        <p14:creationId xmlns:p14="http://schemas.microsoft.com/office/powerpoint/2010/main" val="179265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33C2-7FF3-CC4F-A30F-B94DB93F1C67}"/>
              </a:ext>
            </a:extLst>
          </p:cNvPr>
          <p:cNvSpPr>
            <a:spLocks noGrp="1"/>
          </p:cNvSpPr>
          <p:nvPr>
            <p:ph type="title"/>
          </p:nvPr>
        </p:nvSpPr>
        <p:spPr/>
        <p:txBody>
          <a:bodyPr>
            <a:normAutofit fontScale="90000"/>
          </a:bodyPr>
          <a:lstStyle/>
          <a:p>
            <a:r>
              <a:rPr lang="en-GB" dirty="0"/>
              <a:t>AI vs ML vs DL</a:t>
            </a:r>
          </a:p>
        </p:txBody>
      </p:sp>
      <p:sp>
        <p:nvSpPr>
          <p:cNvPr id="3" name="Content Placeholder 2">
            <a:extLst>
              <a:ext uri="{FF2B5EF4-FFF2-40B4-BE49-F238E27FC236}">
                <a16:creationId xmlns:a16="http://schemas.microsoft.com/office/drawing/2014/main" id="{35B49829-65FE-B54D-9477-85535444DF91}"/>
              </a:ext>
            </a:extLst>
          </p:cNvPr>
          <p:cNvSpPr>
            <a:spLocks noGrp="1"/>
          </p:cNvSpPr>
          <p:nvPr>
            <p:ph idx="1"/>
          </p:nvPr>
        </p:nvSpPr>
        <p:spPr/>
        <p:txBody>
          <a:bodyPr/>
          <a:lstStyle/>
          <a:p>
            <a:r>
              <a:rPr lang="en-GB" dirty="0"/>
              <a:t>Three terms:</a:t>
            </a:r>
          </a:p>
          <a:p>
            <a:endParaRPr lang="en-GB" dirty="0"/>
          </a:p>
          <a:p>
            <a:r>
              <a:rPr lang="en-GB" dirty="0"/>
              <a:t>1. Artificial Intelligence (AI)</a:t>
            </a:r>
          </a:p>
          <a:p>
            <a:r>
              <a:rPr lang="en-GB" dirty="0"/>
              <a:t>2. Machine Learning (ML)</a:t>
            </a:r>
          </a:p>
          <a:p>
            <a:r>
              <a:rPr lang="en-GB" dirty="0"/>
              <a:t>3. Deep Learning (DL)</a:t>
            </a:r>
          </a:p>
          <a:p>
            <a:endParaRPr lang="en-GB" dirty="0"/>
          </a:p>
          <a:p>
            <a:r>
              <a:rPr lang="en-GB" dirty="0"/>
              <a:t>Which of these statements describes AI, ML and DL</a:t>
            </a:r>
          </a:p>
          <a:p>
            <a:endParaRPr lang="en-GB" dirty="0"/>
          </a:p>
          <a:p>
            <a:pPr marL="514350" indent="-514350">
              <a:buAutoNum type="arabicPeriod"/>
            </a:pPr>
            <a:r>
              <a:rPr lang="en-GB" dirty="0"/>
              <a:t>If you, a human, program a machine to think like a human</a:t>
            </a:r>
          </a:p>
          <a:p>
            <a:pPr marL="514350" indent="-514350">
              <a:buAutoNum type="arabicPeriod"/>
            </a:pPr>
            <a:r>
              <a:rPr lang="en-GB" dirty="0"/>
              <a:t>The machine can learn new things without it being programmed to specifically learn these new things, it learns by itself.</a:t>
            </a:r>
          </a:p>
          <a:p>
            <a:pPr marL="514350" indent="-514350">
              <a:buAutoNum type="arabicPeriod"/>
            </a:pPr>
            <a:r>
              <a:rPr lang="en-GB" dirty="0"/>
              <a:t>Uses a neural network to think and behave like a human.</a:t>
            </a:r>
          </a:p>
        </p:txBody>
      </p:sp>
    </p:spTree>
    <p:extLst>
      <p:ext uri="{BB962C8B-B14F-4D97-AF65-F5344CB8AC3E}">
        <p14:creationId xmlns:p14="http://schemas.microsoft.com/office/powerpoint/2010/main" val="2120815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33C2-7FF3-CC4F-A30F-B94DB93F1C67}"/>
              </a:ext>
            </a:extLst>
          </p:cNvPr>
          <p:cNvSpPr>
            <a:spLocks noGrp="1"/>
          </p:cNvSpPr>
          <p:nvPr>
            <p:ph type="title"/>
          </p:nvPr>
        </p:nvSpPr>
        <p:spPr/>
        <p:txBody>
          <a:bodyPr>
            <a:normAutofit fontScale="90000"/>
          </a:bodyPr>
          <a:lstStyle/>
          <a:p>
            <a:r>
              <a:rPr lang="en-GB" dirty="0"/>
              <a:t>ANSWERS</a:t>
            </a:r>
          </a:p>
        </p:txBody>
      </p:sp>
      <p:sp>
        <p:nvSpPr>
          <p:cNvPr id="3" name="Content Placeholder 2">
            <a:extLst>
              <a:ext uri="{FF2B5EF4-FFF2-40B4-BE49-F238E27FC236}">
                <a16:creationId xmlns:a16="http://schemas.microsoft.com/office/drawing/2014/main" id="{35B49829-65FE-B54D-9477-85535444DF91}"/>
              </a:ext>
            </a:extLst>
          </p:cNvPr>
          <p:cNvSpPr>
            <a:spLocks noGrp="1"/>
          </p:cNvSpPr>
          <p:nvPr>
            <p:ph idx="1"/>
          </p:nvPr>
        </p:nvSpPr>
        <p:spPr/>
        <p:txBody>
          <a:bodyPr/>
          <a:lstStyle/>
          <a:p>
            <a:r>
              <a:rPr lang="en-GB" dirty="0"/>
              <a:t>1. Artificial Intelligence (AI)</a:t>
            </a:r>
          </a:p>
          <a:p>
            <a:r>
              <a:rPr lang="en-GB" dirty="0"/>
              <a:t>2. Machine Learning (ML)</a:t>
            </a:r>
          </a:p>
          <a:p>
            <a:r>
              <a:rPr lang="en-GB" dirty="0"/>
              <a:t>3. Deep Learning (DL)</a:t>
            </a:r>
          </a:p>
          <a:p>
            <a:endParaRPr lang="en-GB" dirty="0"/>
          </a:p>
          <a:p>
            <a:r>
              <a:rPr lang="en-GB" dirty="0"/>
              <a:t>Which of these statements describes AI, ML and DL</a:t>
            </a:r>
          </a:p>
          <a:p>
            <a:endParaRPr lang="en-GB" dirty="0"/>
          </a:p>
          <a:p>
            <a:r>
              <a:rPr lang="en-GB" dirty="0"/>
              <a:t>AI = If you, a human, program a machine to think like a human</a:t>
            </a:r>
          </a:p>
          <a:p>
            <a:pPr marL="514350" indent="-514350">
              <a:buAutoNum type="arabicPeriod"/>
            </a:pPr>
            <a:endParaRPr lang="en-GB" dirty="0"/>
          </a:p>
          <a:p>
            <a:r>
              <a:rPr lang="en-GB" dirty="0"/>
              <a:t>ML = The machine can learn new things without it being programmed to specifically learn these new things, it learns by itself.</a:t>
            </a:r>
          </a:p>
          <a:p>
            <a:endParaRPr lang="en-GB" dirty="0"/>
          </a:p>
          <a:p>
            <a:r>
              <a:rPr lang="en-GB" dirty="0"/>
              <a:t>DL = Uses a neural network to think and behave like a human.</a:t>
            </a:r>
          </a:p>
        </p:txBody>
      </p:sp>
    </p:spTree>
    <p:extLst>
      <p:ext uri="{BB962C8B-B14F-4D97-AF65-F5344CB8AC3E}">
        <p14:creationId xmlns:p14="http://schemas.microsoft.com/office/powerpoint/2010/main" val="4126388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4FA6-1B45-7342-88AB-DAA3367C77CA}"/>
              </a:ext>
            </a:extLst>
          </p:cNvPr>
          <p:cNvSpPr>
            <a:spLocks noGrp="1"/>
          </p:cNvSpPr>
          <p:nvPr>
            <p:ph type="title"/>
          </p:nvPr>
        </p:nvSpPr>
        <p:spPr/>
        <p:txBody>
          <a:bodyPr>
            <a:normAutofit fontScale="90000"/>
          </a:bodyPr>
          <a:lstStyle/>
          <a:p>
            <a:r>
              <a:rPr lang="en-GB" dirty="0"/>
              <a:t>Is everything AI?</a:t>
            </a:r>
          </a:p>
        </p:txBody>
      </p:sp>
      <p:sp>
        <p:nvSpPr>
          <p:cNvPr id="3" name="Content Placeholder 2">
            <a:extLst>
              <a:ext uri="{FF2B5EF4-FFF2-40B4-BE49-F238E27FC236}">
                <a16:creationId xmlns:a16="http://schemas.microsoft.com/office/drawing/2014/main" id="{D4485530-DC8D-6743-A2EC-E7E9BEF60F3D}"/>
              </a:ext>
            </a:extLst>
          </p:cNvPr>
          <p:cNvSpPr>
            <a:spLocks noGrp="1"/>
          </p:cNvSpPr>
          <p:nvPr>
            <p:ph idx="1"/>
          </p:nvPr>
        </p:nvSpPr>
        <p:spPr/>
        <p:txBody>
          <a:bodyPr>
            <a:normAutofit/>
          </a:bodyPr>
          <a:lstStyle/>
          <a:p>
            <a:r>
              <a:rPr lang="en-GB" sz="2400" dirty="0"/>
              <a:t>But wait, if we say that ML means a computer can learn by itself, doesn’t a human have to initially tell the computer that it CAN learn by itself, doesn’t a human have to make a first program to tell the computer HOW to learn and then the computer can learn by itself. </a:t>
            </a:r>
          </a:p>
          <a:p>
            <a:endParaRPr lang="en-GB" sz="2400" dirty="0"/>
          </a:p>
          <a:p>
            <a:r>
              <a:rPr lang="en-GB" sz="2400" dirty="0"/>
              <a:t>Yes, a human first needs to make a learning program.</a:t>
            </a:r>
          </a:p>
          <a:p>
            <a:endParaRPr lang="en-GB" sz="2400" dirty="0"/>
          </a:p>
          <a:p>
            <a:r>
              <a:rPr lang="en-GB" sz="2400" dirty="0"/>
              <a:t>So if a human needs to make a program first, isn’t Machine Learning just part of AI?</a:t>
            </a:r>
          </a:p>
          <a:p>
            <a:endParaRPr lang="en-GB" sz="2400" dirty="0"/>
          </a:p>
          <a:p>
            <a:r>
              <a:rPr lang="en-GB" sz="2400" dirty="0"/>
              <a:t>Yes it is.  But we don’t say “part of” we say subset. </a:t>
            </a:r>
          </a:p>
          <a:p>
            <a:r>
              <a:rPr lang="en-GB" sz="2400" dirty="0"/>
              <a:t>AI can include everything and part of it is ML and part of ML is DL or is we say it correctly:</a:t>
            </a:r>
          </a:p>
          <a:p>
            <a:endParaRPr lang="en-GB" sz="2400" dirty="0"/>
          </a:p>
          <a:p>
            <a:r>
              <a:rPr lang="en-GB" sz="2400" dirty="0"/>
              <a:t>DL is a subset of ML, ML is a subset of AI  </a:t>
            </a:r>
          </a:p>
        </p:txBody>
      </p:sp>
      <p:sp>
        <p:nvSpPr>
          <p:cNvPr id="4" name="Rectangle 3">
            <a:extLst>
              <a:ext uri="{FF2B5EF4-FFF2-40B4-BE49-F238E27FC236}">
                <a16:creationId xmlns:a16="http://schemas.microsoft.com/office/drawing/2014/main" id="{F8A0016F-3779-4749-A3D0-E4466366C5FF}"/>
              </a:ext>
            </a:extLst>
          </p:cNvPr>
          <p:cNvSpPr/>
          <p:nvPr/>
        </p:nvSpPr>
        <p:spPr>
          <a:xfrm>
            <a:off x="7071360" y="5090160"/>
            <a:ext cx="4312920" cy="16154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3200" dirty="0"/>
              <a:t>AI</a:t>
            </a:r>
            <a:endParaRPr lang="en-GB" dirty="0"/>
          </a:p>
        </p:txBody>
      </p:sp>
      <p:sp>
        <p:nvSpPr>
          <p:cNvPr id="5" name="Rectangle 4">
            <a:extLst>
              <a:ext uri="{FF2B5EF4-FFF2-40B4-BE49-F238E27FC236}">
                <a16:creationId xmlns:a16="http://schemas.microsoft.com/office/drawing/2014/main" id="{30A942FD-A5FA-8C4B-A8A0-D72B9674585A}"/>
              </a:ext>
            </a:extLst>
          </p:cNvPr>
          <p:cNvSpPr/>
          <p:nvPr/>
        </p:nvSpPr>
        <p:spPr>
          <a:xfrm>
            <a:off x="7741920" y="5318760"/>
            <a:ext cx="2971800" cy="11582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3200" dirty="0"/>
              <a:t>ML</a:t>
            </a:r>
            <a:endParaRPr lang="en-GB" dirty="0"/>
          </a:p>
        </p:txBody>
      </p:sp>
      <p:sp>
        <p:nvSpPr>
          <p:cNvPr id="6" name="Rectangle 5">
            <a:extLst>
              <a:ext uri="{FF2B5EF4-FFF2-40B4-BE49-F238E27FC236}">
                <a16:creationId xmlns:a16="http://schemas.microsoft.com/office/drawing/2014/main" id="{3CE61026-B88F-7648-8CFE-67A37D803635}"/>
              </a:ext>
            </a:extLst>
          </p:cNvPr>
          <p:cNvSpPr/>
          <p:nvPr/>
        </p:nvSpPr>
        <p:spPr>
          <a:xfrm>
            <a:off x="8534400" y="5539740"/>
            <a:ext cx="1950720" cy="85344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3200" dirty="0"/>
              <a:t>DL</a:t>
            </a:r>
            <a:endParaRPr lang="en-GB" dirty="0"/>
          </a:p>
        </p:txBody>
      </p:sp>
    </p:spTree>
    <p:extLst>
      <p:ext uri="{BB962C8B-B14F-4D97-AF65-F5344CB8AC3E}">
        <p14:creationId xmlns:p14="http://schemas.microsoft.com/office/powerpoint/2010/main" val="774554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2FBD-404C-894F-B125-83D0D421E67B}"/>
              </a:ext>
            </a:extLst>
          </p:cNvPr>
          <p:cNvSpPr>
            <a:spLocks noGrp="1"/>
          </p:cNvSpPr>
          <p:nvPr>
            <p:ph type="title"/>
          </p:nvPr>
        </p:nvSpPr>
        <p:spPr/>
        <p:txBody>
          <a:bodyPr>
            <a:normAutofit fontScale="90000"/>
          </a:bodyPr>
          <a:lstStyle/>
          <a:p>
            <a:r>
              <a:rPr lang="en-GB" dirty="0"/>
              <a:t>Types of AI</a:t>
            </a:r>
          </a:p>
        </p:txBody>
      </p:sp>
      <p:sp>
        <p:nvSpPr>
          <p:cNvPr id="3" name="Content Placeholder 2">
            <a:extLst>
              <a:ext uri="{FF2B5EF4-FFF2-40B4-BE49-F238E27FC236}">
                <a16:creationId xmlns:a16="http://schemas.microsoft.com/office/drawing/2014/main" id="{B4808DC3-C8FC-C946-B26C-3A5EE49DB7DD}"/>
              </a:ext>
            </a:extLst>
          </p:cNvPr>
          <p:cNvSpPr>
            <a:spLocks noGrp="1"/>
          </p:cNvSpPr>
          <p:nvPr>
            <p:ph idx="1"/>
          </p:nvPr>
        </p:nvSpPr>
        <p:spPr/>
        <p:txBody>
          <a:bodyPr/>
          <a:lstStyle/>
          <a:p>
            <a:r>
              <a:rPr lang="en-GB" dirty="0"/>
              <a:t>So if ML and DL are a subset of AI, it means everything is AI right?? Yep. This is correct. </a:t>
            </a:r>
          </a:p>
          <a:p>
            <a:endParaRPr lang="en-GB" dirty="0"/>
          </a:p>
          <a:p>
            <a:r>
              <a:rPr lang="en-GB" dirty="0"/>
              <a:t>But we split it up into ML and DL as these are more advanced versions. </a:t>
            </a:r>
          </a:p>
          <a:p>
            <a:endParaRPr lang="en-GB" dirty="0"/>
          </a:p>
          <a:p>
            <a:r>
              <a:rPr lang="en-GB" dirty="0"/>
              <a:t>There are 3 versions that AI and subsets of AI can fall into:</a:t>
            </a:r>
          </a:p>
          <a:p>
            <a:endParaRPr lang="en-GB" dirty="0"/>
          </a:p>
          <a:p>
            <a:pPr marL="514350" indent="-514350">
              <a:buAutoNum type="arabicPeriod"/>
            </a:pPr>
            <a:r>
              <a:rPr lang="en-GB" dirty="0"/>
              <a:t>Narrow AI</a:t>
            </a:r>
          </a:p>
          <a:p>
            <a:pPr marL="514350" indent="-514350">
              <a:buAutoNum type="arabicPeriod"/>
            </a:pPr>
            <a:r>
              <a:rPr lang="en-GB" dirty="0"/>
              <a:t>General AI</a:t>
            </a:r>
          </a:p>
          <a:p>
            <a:pPr marL="514350" indent="-514350">
              <a:buAutoNum type="arabicPeriod"/>
            </a:pPr>
            <a:r>
              <a:rPr lang="en-GB" dirty="0"/>
              <a:t>Strong AI</a:t>
            </a:r>
          </a:p>
          <a:p>
            <a:pPr marL="514350" indent="-514350">
              <a:buAutoNum type="arabicPeriod"/>
            </a:pPr>
            <a:endParaRPr lang="en-GB" dirty="0"/>
          </a:p>
          <a:p>
            <a:endParaRPr lang="en-GB" dirty="0"/>
          </a:p>
        </p:txBody>
      </p:sp>
    </p:spTree>
    <p:extLst>
      <p:ext uri="{BB962C8B-B14F-4D97-AF65-F5344CB8AC3E}">
        <p14:creationId xmlns:p14="http://schemas.microsoft.com/office/powerpoint/2010/main" val="1705452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1072-64E9-224D-8D3C-3BC82CDB02B1}"/>
              </a:ext>
            </a:extLst>
          </p:cNvPr>
          <p:cNvSpPr>
            <a:spLocks noGrp="1"/>
          </p:cNvSpPr>
          <p:nvPr>
            <p:ph type="title"/>
          </p:nvPr>
        </p:nvSpPr>
        <p:spPr/>
        <p:txBody>
          <a:bodyPr>
            <a:normAutofit fontScale="90000"/>
          </a:bodyPr>
          <a:lstStyle/>
          <a:p>
            <a:r>
              <a:rPr lang="en-GB" dirty="0"/>
              <a:t>Narrow, General, Strong</a:t>
            </a:r>
          </a:p>
        </p:txBody>
      </p:sp>
      <p:sp>
        <p:nvSpPr>
          <p:cNvPr id="3" name="Content Placeholder 2">
            <a:extLst>
              <a:ext uri="{FF2B5EF4-FFF2-40B4-BE49-F238E27FC236}">
                <a16:creationId xmlns:a16="http://schemas.microsoft.com/office/drawing/2014/main" id="{1E25F8C8-95E4-3047-B0C4-EDF63F56BFF4}"/>
              </a:ext>
            </a:extLst>
          </p:cNvPr>
          <p:cNvSpPr>
            <a:spLocks noGrp="1"/>
          </p:cNvSpPr>
          <p:nvPr>
            <p:ph idx="1"/>
          </p:nvPr>
        </p:nvSpPr>
        <p:spPr/>
        <p:txBody>
          <a:bodyPr/>
          <a:lstStyle/>
          <a:p>
            <a:r>
              <a:rPr lang="en-GB" dirty="0"/>
              <a:t>Narrow AI = When a machine is better than a human in one task </a:t>
            </a:r>
          </a:p>
          <a:p>
            <a:endParaRPr lang="en-GB" dirty="0"/>
          </a:p>
          <a:p>
            <a:r>
              <a:rPr lang="en-GB" dirty="0"/>
              <a:t>General </a:t>
            </a:r>
            <a:r>
              <a:rPr lang="en-GB"/>
              <a:t>AI = </a:t>
            </a:r>
            <a:r>
              <a:rPr lang="en-GB" dirty="0"/>
              <a:t>When a machine is similar to a human in many tasks</a:t>
            </a:r>
          </a:p>
          <a:p>
            <a:endParaRPr lang="en-GB" dirty="0"/>
          </a:p>
          <a:p>
            <a:r>
              <a:rPr lang="en-GB" dirty="0"/>
              <a:t>Strong AI = When a machine is better than a human in many tasks </a:t>
            </a:r>
          </a:p>
        </p:txBody>
      </p:sp>
    </p:spTree>
    <p:extLst>
      <p:ext uri="{BB962C8B-B14F-4D97-AF65-F5344CB8AC3E}">
        <p14:creationId xmlns:p14="http://schemas.microsoft.com/office/powerpoint/2010/main" val="2918816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8B5D-F020-7142-B1BC-8651C0B1BB8A}"/>
              </a:ext>
            </a:extLst>
          </p:cNvPr>
          <p:cNvSpPr>
            <a:spLocks noGrp="1"/>
          </p:cNvSpPr>
          <p:nvPr>
            <p:ph type="title"/>
          </p:nvPr>
        </p:nvSpPr>
        <p:spPr/>
        <p:txBody>
          <a:bodyPr>
            <a:normAutofit fontScale="90000"/>
          </a:bodyPr>
          <a:lstStyle/>
          <a:p>
            <a:r>
              <a:rPr lang="en-GB" dirty="0"/>
              <a:t>Machine Learning</a:t>
            </a:r>
          </a:p>
        </p:txBody>
      </p:sp>
      <p:sp>
        <p:nvSpPr>
          <p:cNvPr id="3" name="Content Placeholder 2">
            <a:extLst>
              <a:ext uri="{FF2B5EF4-FFF2-40B4-BE49-F238E27FC236}">
                <a16:creationId xmlns:a16="http://schemas.microsoft.com/office/drawing/2014/main" id="{6BA3177C-4810-B348-8934-E323F5448C02}"/>
              </a:ext>
            </a:extLst>
          </p:cNvPr>
          <p:cNvSpPr>
            <a:spLocks noGrp="1"/>
          </p:cNvSpPr>
          <p:nvPr>
            <p:ph idx="1"/>
          </p:nvPr>
        </p:nvSpPr>
        <p:spPr/>
        <p:txBody>
          <a:bodyPr/>
          <a:lstStyle/>
          <a:p>
            <a:r>
              <a:rPr lang="en-GB" dirty="0"/>
              <a:t>Machine learning is when a machine can learn from past experiences. </a:t>
            </a:r>
          </a:p>
          <a:p>
            <a:endParaRPr lang="en-GB" dirty="0"/>
          </a:p>
          <a:p>
            <a:r>
              <a:rPr lang="en-GB" dirty="0"/>
              <a:t>But this is a lie </a:t>
            </a:r>
          </a:p>
          <a:p>
            <a:endParaRPr lang="en-GB" dirty="0"/>
          </a:p>
          <a:p>
            <a:r>
              <a:rPr lang="en-GB" dirty="0"/>
              <a:t>What Machine learning actually does is build a profile and then guesses </a:t>
            </a:r>
          </a:p>
          <a:p>
            <a:endParaRPr lang="en-GB" dirty="0"/>
          </a:p>
          <a:p>
            <a:r>
              <a:rPr lang="en-GB" dirty="0"/>
              <a:t>It should really be called Machine Guessing, but Machine Learning sounds more advanced. </a:t>
            </a:r>
          </a:p>
          <a:p>
            <a:endParaRPr lang="en-GB" dirty="0"/>
          </a:p>
          <a:p>
            <a:endParaRPr lang="en-GB" dirty="0"/>
          </a:p>
          <a:p>
            <a:endParaRPr lang="en-GB" dirty="0"/>
          </a:p>
        </p:txBody>
      </p:sp>
    </p:spTree>
    <p:extLst>
      <p:ext uri="{BB962C8B-B14F-4D97-AF65-F5344CB8AC3E}">
        <p14:creationId xmlns:p14="http://schemas.microsoft.com/office/powerpoint/2010/main" val="2176552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4985-74B2-844B-9858-82DDE10DB947}"/>
              </a:ext>
            </a:extLst>
          </p:cNvPr>
          <p:cNvSpPr>
            <a:spLocks noGrp="1"/>
          </p:cNvSpPr>
          <p:nvPr>
            <p:ph type="title"/>
          </p:nvPr>
        </p:nvSpPr>
        <p:spPr/>
        <p:txBody>
          <a:bodyPr>
            <a:normAutofit fontScale="90000"/>
          </a:bodyPr>
          <a:lstStyle/>
          <a:p>
            <a:r>
              <a:rPr lang="en-GB" dirty="0"/>
              <a:t>Real Example</a:t>
            </a:r>
          </a:p>
        </p:txBody>
      </p:sp>
      <p:sp>
        <p:nvSpPr>
          <p:cNvPr id="7" name="Content Placeholder 6">
            <a:extLst>
              <a:ext uri="{FF2B5EF4-FFF2-40B4-BE49-F238E27FC236}">
                <a16:creationId xmlns:a16="http://schemas.microsoft.com/office/drawing/2014/main" id="{1CDBFD2E-F00C-4E4F-B47F-8C70CCE9B434}"/>
              </a:ext>
            </a:extLst>
          </p:cNvPr>
          <p:cNvSpPr>
            <a:spLocks noGrp="1"/>
          </p:cNvSpPr>
          <p:nvPr>
            <p:ph idx="1"/>
          </p:nvPr>
        </p:nvSpPr>
        <p:spPr/>
        <p:txBody>
          <a:bodyPr/>
          <a:lstStyle/>
          <a:p>
            <a:r>
              <a:rPr lang="en-GB" dirty="0"/>
              <a:t>This is my music player app on my phone. (Amazon Music)</a:t>
            </a:r>
          </a:p>
          <a:p>
            <a:r>
              <a:rPr lang="en-GB" dirty="0"/>
              <a:t>It uses Machine Learning to know what songs to play. </a:t>
            </a:r>
          </a:p>
          <a:p>
            <a:endParaRPr lang="en-GB" dirty="0"/>
          </a:p>
          <a:p>
            <a:r>
              <a:rPr lang="en-GB" dirty="0"/>
              <a:t>When I like a song, I press the thumbs-up button</a:t>
            </a:r>
          </a:p>
          <a:p>
            <a:r>
              <a:rPr lang="en-GB" dirty="0"/>
              <a:t>When I hate a song, I press the thumbs-down button</a:t>
            </a:r>
          </a:p>
        </p:txBody>
      </p:sp>
      <p:pic>
        <p:nvPicPr>
          <p:cNvPr id="8" name="Content Placeholder 4">
            <a:extLst>
              <a:ext uri="{FF2B5EF4-FFF2-40B4-BE49-F238E27FC236}">
                <a16:creationId xmlns:a16="http://schemas.microsoft.com/office/drawing/2014/main" id="{B912626C-6C6B-C849-8AA1-337AB0CE3831}"/>
              </a:ext>
            </a:extLst>
          </p:cNvPr>
          <p:cNvPicPr>
            <a:picLocks noChangeAspect="1"/>
          </p:cNvPicPr>
          <p:nvPr/>
        </p:nvPicPr>
        <p:blipFill>
          <a:blip r:embed="rId2"/>
          <a:stretch>
            <a:fillRect/>
          </a:stretch>
        </p:blipFill>
        <p:spPr>
          <a:xfrm>
            <a:off x="8967788" y="315912"/>
            <a:ext cx="3028950" cy="6226175"/>
          </a:xfrm>
          <a:prstGeom prst="rect">
            <a:avLst/>
          </a:prstGeom>
        </p:spPr>
      </p:pic>
      <p:sp>
        <p:nvSpPr>
          <p:cNvPr id="9" name="Down Arrow 8">
            <a:extLst>
              <a:ext uri="{FF2B5EF4-FFF2-40B4-BE49-F238E27FC236}">
                <a16:creationId xmlns:a16="http://schemas.microsoft.com/office/drawing/2014/main" id="{FA395D47-A700-464B-BD52-11D6BA22DF18}"/>
              </a:ext>
            </a:extLst>
          </p:cNvPr>
          <p:cNvSpPr/>
          <p:nvPr/>
        </p:nvSpPr>
        <p:spPr>
          <a:xfrm>
            <a:off x="8839197" y="4371976"/>
            <a:ext cx="800100" cy="61436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Down Arrow 9">
            <a:extLst>
              <a:ext uri="{FF2B5EF4-FFF2-40B4-BE49-F238E27FC236}">
                <a16:creationId xmlns:a16="http://schemas.microsoft.com/office/drawing/2014/main" id="{C3B800D9-C6ED-614F-916C-C13DDE6CA907}"/>
              </a:ext>
            </a:extLst>
          </p:cNvPr>
          <p:cNvSpPr/>
          <p:nvPr/>
        </p:nvSpPr>
        <p:spPr>
          <a:xfrm>
            <a:off x="11325229" y="4371976"/>
            <a:ext cx="800100" cy="614362"/>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0245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AEBF-42DB-364A-83A5-CFA7D96A80DE}"/>
              </a:ext>
            </a:extLst>
          </p:cNvPr>
          <p:cNvSpPr>
            <a:spLocks noGrp="1"/>
          </p:cNvSpPr>
          <p:nvPr>
            <p:ph type="title"/>
          </p:nvPr>
        </p:nvSpPr>
        <p:spPr/>
        <p:txBody>
          <a:bodyPr>
            <a:normAutofit fontScale="90000"/>
          </a:bodyPr>
          <a:lstStyle/>
          <a:p>
            <a:r>
              <a:rPr lang="en-GB" dirty="0"/>
              <a:t>Profile</a:t>
            </a:r>
          </a:p>
        </p:txBody>
      </p:sp>
      <p:sp>
        <p:nvSpPr>
          <p:cNvPr id="3" name="Content Placeholder 2">
            <a:extLst>
              <a:ext uri="{FF2B5EF4-FFF2-40B4-BE49-F238E27FC236}">
                <a16:creationId xmlns:a16="http://schemas.microsoft.com/office/drawing/2014/main" id="{7BB66392-4A1A-EE44-9B71-7CCD71295C2C}"/>
              </a:ext>
            </a:extLst>
          </p:cNvPr>
          <p:cNvSpPr>
            <a:spLocks noGrp="1"/>
          </p:cNvSpPr>
          <p:nvPr>
            <p:ph idx="1"/>
          </p:nvPr>
        </p:nvSpPr>
        <p:spPr/>
        <p:txBody>
          <a:bodyPr/>
          <a:lstStyle/>
          <a:p>
            <a:r>
              <a:rPr lang="en-GB" dirty="0"/>
              <a:t>Most of the time I listen to music when I am in the gym.</a:t>
            </a:r>
          </a:p>
          <a:p>
            <a:endParaRPr lang="en-GB" dirty="0"/>
          </a:p>
          <a:p>
            <a:r>
              <a:rPr lang="en-GB" dirty="0"/>
              <a:t>So the app builds a profile of me of songs I tend to like</a:t>
            </a:r>
          </a:p>
          <a:p>
            <a:endParaRPr lang="en-GB" dirty="0"/>
          </a:p>
          <a:p>
            <a:r>
              <a:rPr lang="en-GB" dirty="0"/>
              <a:t>Most of the time I like fast songs with a female singer</a:t>
            </a:r>
          </a:p>
          <a:p>
            <a:endParaRPr lang="en-GB" dirty="0"/>
          </a:p>
          <a:p>
            <a:endParaRPr lang="en-GB" dirty="0"/>
          </a:p>
        </p:txBody>
      </p:sp>
      <p:grpSp>
        <p:nvGrpSpPr>
          <p:cNvPr id="25" name="Group 24">
            <a:extLst>
              <a:ext uri="{FF2B5EF4-FFF2-40B4-BE49-F238E27FC236}">
                <a16:creationId xmlns:a16="http://schemas.microsoft.com/office/drawing/2014/main" id="{7BC97B8A-7B98-6242-B25B-C9EBAA992342}"/>
              </a:ext>
            </a:extLst>
          </p:cNvPr>
          <p:cNvGrpSpPr/>
          <p:nvPr/>
        </p:nvGrpSpPr>
        <p:grpSpPr>
          <a:xfrm>
            <a:off x="7167560" y="2329471"/>
            <a:ext cx="4648201" cy="3472755"/>
            <a:chOff x="5595935" y="2986696"/>
            <a:chExt cx="4648201" cy="3472755"/>
          </a:xfrm>
        </p:grpSpPr>
        <p:cxnSp>
          <p:nvCxnSpPr>
            <p:cNvPr id="5" name="Straight Connector 4">
              <a:extLst>
                <a:ext uri="{FF2B5EF4-FFF2-40B4-BE49-F238E27FC236}">
                  <a16:creationId xmlns:a16="http://schemas.microsoft.com/office/drawing/2014/main" id="{63B995F3-90F8-FC43-B6D1-B111B4751F8D}"/>
                </a:ext>
              </a:extLst>
            </p:cNvPr>
            <p:cNvCxnSpPr>
              <a:cxnSpLocks/>
            </p:cNvCxnSpPr>
            <p:nvPr/>
          </p:nvCxnSpPr>
          <p:spPr>
            <a:xfrm>
              <a:off x="6967535" y="3073610"/>
              <a:ext cx="19053" cy="297000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19C89A-6862-554D-954E-BACC41660722}"/>
                </a:ext>
              </a:extLst>
            </p:cNvPr>
            <p:cNvCxnSpPr>
              <a:cxnSpLocks/>
            </p:cNvCxnSpPr>
            <p:nvPr/>
          </p:nvCxnSpPr>
          <p:spPr>
            <a:xfrm flipH="1">
              <a:off x="6986588" y="5995989"/>
              <a:ext cx="3209775"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F49DC18-6262-6D4D-8EA9-383184344CE9}"/>
                </a:ext>
              </a:extLst>
            </p:cNvPr>
            <p:cNvSpPr txBox="1"/>
            <p:nvPr/>
          </p:nvSpPr>
          <p:spPr>
            <a:xfrm>
              <a:off x="5595935" y="2986696"/>
              <a:ext cx="1371600" cy="369332"/>
            </a:xfrm>
            <a:prstGeom prst="rect">
              <a:avLst/>
            </a:prstGeom>
            <a:noFill/>
          </p:spPr>
          <p:txBody>
            <a:bodyPr wrap="square" rtlCol="0">
              <a:spAutoFit/>
            </a:bodyPr>
            <a:lstStyle/>
            <a:p>
              <a:pPr algn="r"/>
              <a:r>
                <a:rPr lang="en-GB" b="1" dirty="0">
                  <a:solidFill>
                    <a:srgbClr val="FFFF00"/>
                  </a:solidFill>
                </a:rPr>
                <a:t>Fast</a:t>
              </a:r>
            </a:p>
          </p:txBody>
        </p:sp>
        <p:sp>
          <p:nvSpPr>
            <p:cNvPr id="9" name="TextBox 8">
              <a:extLst>
                <a:ext uri="{FF2B5EF4-FFF2-40B4-BE49-F238E27FC236}">
                  <a16:creationId xmlns:a16="http://schemas.microsoft.com/office/drawing/2014/main" id="{F2BF4236-2474-EA40-A0E7-9C9C4D3A4CD4}"/>
                </a:ext>
              </a:extLst>
            </p:cNvPr>
            <p:cNvSpPr txBox="1"/>
            <p:nvPr/>
          </p:nvSpPr>
          <p:spPr>
            <a:xfrm>
              <a:off x="5595935" y="5708928"/>
              <a:ext cx="1371600" cy="369332"/>
            </a:xfrm>
            <a:prstGeom prst="rect">
              <a:avLst/>
            </a:prstGeom>
            <a:noFill/>
          </p:spPr>
          <p:txBody>
            <a:bodyPr wrap="square" rtlCol="0">
              <a:spAutoFit/>
            </a:bodyPr>
            <a:lstStyle/>
            <a:p>
              <a:pPr algn="r"/>
              <a:r>
                <a:rPr lang="en-GB" b="1" dirty="0">
                  <a:solidFill>
                    <a:srgbClr val="FFFF00"/>
                  </a:solidFill>
                </a:rPr>
                <a:t>Slow</a:t>
              </a:r>
            </a:p>
          </p:txBody>
        </p:sp>
        <p:sp>
          <p:nvSpPr>
            <p:cNvPr id="10" name="TextBox 9">
              <a:extLst>
                <a:ext uri="{FF2B5EF4-FFF2-40B4-BE49-F238E27FC236}">
                  <a16:creationId xmlns:a16="http://schemas.microsoft.com/office/drawing/2014/main" id="{BD43496F-8FEF-8044-810A-6B1BBC9E042C}"/>
                </a:ext>
              </a:extLst>
            </p:cNvPr>
            <p:cNvSpPr txBox="1"/>
            <p:nvPr/>
          </p:nvSpPr>
          <p:spPr>
            <a:xfrm>
              <a:off x="6095998" y="6040251"/>
              <a:ext cx="1371600" cy="369332"/>
            </a:xfrm>
            <a:prstGeom prst="rect">
              <a:avLst/>
            </a:prstGeom>
            <a:noFill/>
          </p:spPr>
          <p:txBody>
            <a:bodyPr wrap="square" rtlCol="0">
              <a:spAutoFit/>
            </a:bodyPr>
            <a:lstStyle/>
            <a:p>
              <a:pPr algn="r"/>
              <a:r>
                <a:rPr lang="en-GB" b="1" dirty="0">
                  <a:solidFill>
                    <a:srgbClr val="FFFF00"/>
                  </a:solidFill>
                </a:rPr>
                <a:t>Male</a:t>
              </a:r>
            </a:p>
          </p:txBody>
        </p:sp>
        <p:sp>
          <p:nvSpPr>
            <p:cNvPr id="11" name="TextBox 10">
              <a:extLst>
                <a:ext uri="{FF2B5EF4-FFF2-40B4-BE49-F238E27FC236}">
                  <a16:creationId xmlns:a16="http://schemas.microsoft.com/office/drawing/2014/main" id="{E14E1901-215F-244D-8811-ADE195807C9C}"/>
                </a:ext>
              </a:extLst>
            </p:cNvPr>
            <p:cNvSpPr txBox="1"/>
            <p:nvPr/>
          </p:nvSpPr>
          <p:spPr>
            <a:xfrm>
              <a:off x="8872536" y="6090119"/>
              <a:ext cx="1371600" cy="369332"/>
            </a:xfrm>
            <a:prstGeom prst="rect">
              <a:avLst/>
            </a:prstGeom>
            <a:noFill/>
          </p:spPr>
          <p:txBody>
            <a:bodyPr wrap="square" rtlCol="0">
              <a:spAutoFit/>
            </a:bodyPr>
            <a:lstStyle/>
            <a:p>
              <a:pPr algn="r"/>
              <a:r>
                <a:rPr lang="en-GB" b="1" dirty="0">
                  <a:solidFill>
                    <a:srgbClr val="FFFF00"/>
                  </a:solidFill>
                </a:rPr>
                <a:t>Female</a:t>
              </a:r>
            </a:p>
          </p:txBody>
        </p:sp>
        <p:sp>
          <p:nvSpPr>
            <p:cNvPr id="12" name="Oval 11">
              <a:extLst>
                <a:ext uri="{FF2B5EF4-FFF2-40B4-BE49-F238E27FC236}">
                  <a16:creationId xmlns:a16="http://schemas.microsoft.com/office/drawing/2014/main" id="{5DF32D67-087B-004B-BF99-95D97E67E632}"/>
                </a:ext>
              </a:extLst>
            </p:cNvPr>
            <p:cNvSpPr/>
            <p:nvPr/>
          </p:nvSpPr>
          <p:spPr>
            <a:xfrm>
              <a:off x="9809529" y="3296853"/>
              <a:ext cx="386834" cy="3868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F17F1F40-3C04-1247-8531-8826EFDF149B}"/>
                </a:ext>
              </a:extLst>
            </p:cNvPr>
            <p:cNvSpPr/>
            <p:nvPr/>
          </p:nvSpPr>
          <p:spPr>
            <a:xfrm>
              <a:off x="9287498" y="3112187"/>
              <a:ext cx="386834" cy="3868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EC6E8CD2-4863-0A4B-9008-765FD9526187}"/>
                </a:ext>
              </a:extLst>
            </p:cNvPr>
            <p:cNvSpPr/>
            <p:nvPr/>
          </p:nvSpPr>
          <p:spPr>
            <a:xfrm>
              <a:off x="9433142" y="3549217"/>
              <a:ext cx="386834" cy="3868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AC68DD8C-4A36-EE47-A102-73AB5A3B005D}"/>
                </a:ext>
              </a:extLst>
            </p:cNvPr>
            <p:cNvSpPr/>
            <p:nvPr/>
          </p:nvSpPr>
          <p:spPr>
            <a:xfrm>
              <a:off x="9073184" y="4173638"/>
              <a:ext cx="386834" cy="3868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1E200F49-19A6-4E46-9D66-6E4E64DCC100}"/>
                </a:ext>
              </a:extLst>
            </p:cNvPr>
            <p:cNvSpPr/>
            <p:nvPr/>
          </p:nvSpPr>
          <p:spPr>
            <a:xfrm>
              <a:off x="7094909" y="3112187"/>
              <a:ext cx="386834" cy="3868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0FF98E7F-4F1D-6B43-A112-418242174AFD}"/>
                </a:ext>
              </a:extLst>
            </p:cNvPr>
            <p:cNvSpPr/>
            <p:nvPr/>
          </p:nvSpPr>
          <p:spPr>
            <a:xfrm>
              <a:off x="9779881" y="4027195"/>
              <a:ext cx="386834" cy="3868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EFE6E5BF-C2FD-D34F-9333-96BD189BF061}"/>
                </a:ext>
              </a:extLst>
            </p:cNvPr>
            <p:cNvSpPr/>
            <p:nvPr/>
          </p:nvSpPr>
          <p:spPr>
            <a:xfrm>
              <a:off x="7080764" y="5523852"/>
              <a:ext cx="386834" cy="3868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a:extLst>
                <a:ext uri="{FF2B5EF4-FFF2-40B4-BE49-F238E27FC236}">
                  <a16:creationId xmlns:a16="http://schemas.microsoft.com/office/drawing/2014/main" id="{C3219317-12F1-4B45-87C3-BB510F7043EE}"/>
                </a:ext>
              </a:extLst>
            </p:cNvPr>
            <p:cNvSpPr/>
            <p:nvPr/>
          </p:nvSpPr>
          <p:spPr>
            <a:xfrm>
              <a:off x="7257897" y="4971357"/>
              <a:ext cx="386834" cy="3868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id="{29420B5D-F667-B74D-A29D-6AAC7EE6DD2B}"/>
                </a:ext>
              </a:extLst>
            </p:cNvPr>
            <p:cNvSpPr/>
            <p:nvPr/>
          </p:nvSpPr>
          <p:spPr>
            <a:xfrm>
              <a:off x="7760727" y="5335202"/>
              <a:ext cx="386834" cy="3868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Oval 20">
              <a:extLst>
                <a:ext uri="{FF2B5EF4-FFF2-40B4-BE49-F238E27FC236}">
                  <a16:creationId xmlns:a16="http://schemas.microsoft.com/office/drawing/2014/main" id="{92A0A1D9-7738-4443-BD92-2CB29DFB86A7}"/>
                </a:ext>
              </a:extLst>
            </p:cNvPr>
            <p:cNvSpPr/>
            <p:nvPr/>
          </p:nvSpPr>
          <p:spPr>
            <a:xfrm>
              <a:off x="7760727" y="4786817"/>
              <a:ext cx="386834" cy="3868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544289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3F52E-F604-D649-BD9A-D3342928E68C}"/>
              </a:ext>
            </a:extLst>
          </p:cNvPr>
          <p:cNvSpPr>
            <a:spLocks noGrp="1"/>
          </p:cNvSpPr>
          <p:nvPr>
            <p:ph type="title"/>
          </p:nvPr>
        </p:nvSpPr>
        <p:spPr/>
        <p:txBody>
          <a:bodyPr>
            <a:normAutofit fontScale="90000"/>
          </a:bodyPr>
          <a:lstStyle/>
          <a:p>
            <a:r>
              <a:rPr lang="en-GB" dirty="0"/>
              <a:t>Past Experiences </a:t>
            </a:r>
          </a:p>
        </p:txBody>
      </p:sp>
      <p:sp>
        <p:nvSpPr>
          <p:cNvPr id="3" name="Content Placeholder 2">
            <a:extLst>
              <a:ext uri="{FF2B5EF4-FFF2-40B4-BE49-F238E27FC236}">
                <a16:creationId xmlns:a16="http://schemas.microsoft.com/office/drawing/2014/main" id="{0955C62C-62E0-F34A-8FB8-30EA6406BD39}"/>
              </a:ext>
            </a:extLst>
          </p:cNvPr>
          <p:cNvSpPr>
            <a:spLocks noGrp="1"/>
          </p:cNvSpPr>
          <p:nvPr>
            <p:ph idx="1"/>
          </p:nvPr>
        </p:nvSpPr>
        <p:spPr/>
        <p:txBody>
          <a:bodyPr/>
          <a:lstStyle/>
          <a:p>
            <a:r>
              <a:rPr lang="en-GB" dirty="0"/>
              <a:t>So the machine now knows that I prefer fast songs with a female singer, so it plays me songs that fit into this category. It doesn’t know if I like them, but it guesses that I will like them based from my past experience </a:t>
            </a:r>
          </a:p>
          <a:p>
            <a:endParaRPr lang="en-GB" dirty="0"/>
          </a:p>
          <a:p>
            <a:endParaRPr lang="en-GB" dirty="0"/>
          </a:p>
          <a:p>
            <a:endParaRPr lang="en-GB" dirty="0"/>
          </a:p>
          <a:p>
            <a:endParaRPr lang="en-GB" dirty="0"/>
          </a:p>
          <a:p>
            <a:endParaRPr lang="en-GB" dirty="0"/>
          </a:p>
          <a:p>
            <a:endParaRPr lang="en-GB" dirty="0"/>
          </a:p>
          <a:p>
            <a:endParaRPr lang="en-GB" dirty="0"/>
          </a:p>
          <a:p>
            <a:r>
              <a:rPr lang="en-GB" dirty="0"/>
              <a:t>But sometimes it will play Linkin Park, which I also like, but it has </a:t>
            </a:r>
            <a:br>
              <a:rPr lang="en-GB" dirty="0"/>
            </a:br>
            <a:r>
              <a:rPr lang="en-GB" dirty="0"/>
              <a:t>a male singer, so how does it know to play Linkin Park?</a:t>
            </a:r>
          </a:p>
        </p:txBody>
      </p:sp>
      <p:pic>
        <p:nvPicPr>
          <p:cNvPr id="1026" name="Picture 2" descr="See the source image">
            <a:extLst>
              <a:ext uri="{FF2B5EF4-FFF2-40B4-BE49-F238E27FC236}">
                <a16:creationId xmlns:a16="http://schemas.microsoft.com/office/drawing/2014/main" id="{DE39EDAF-8C07-3F47-B18A-2C553F386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 y="2100265"/>
            <a:ext cx="28860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C4D4E47-50FE-FD4B-AD2E-B6DD6BB0C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4" y="2121695"/>
            <a:ext cx="28860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7FCDE99-6471-EB4A-889D-4D11AC0F0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114" y="2121695"/>
            <a:ext cx="3182938" cy="28646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30ED697-11A7-DA40-BB12-F986400FDC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5167" y="4394008"/>
            <a:ext cx="2389187"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403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89B2-A682-CE45-8B16-3F72CACC91DE}"/>
              </a:ext>
            </a:extLst>
          </p:cNvPr>
          <p:cNvSpPr>
            <a:spLocks noGrp="1"/>
          </p:cNvSpPr>
          <p:nvPr>
            <p:ph type="title"/>
          </p:nvPr>
        </p:nvSpPr>
        <p:spPr/>
        <p:txBody>
          <a:bodyPr>
            <a:normAutofit fontScale="90000"/>
          </a:bodyPr>
          <a:lstStyle/>
          <a:p>
            <a:r>
              <a:rPr lang="en-GB" dirty="0"/>
              <a:t>Lie</a:t>
            </a:r>
          </a:p>
        </p:txBody>
      </p:sp>
      <p:sp>
        <p:nvSpPr>
          <p:cNvPr id="3" name="Content Placeholder 2">
            <a:extLst>
              <a:ext uri="{FF2B5EF4-FFF2-40B4-BE49-F238E27FC236}">
                <a16:creationId xmlns:a16="http://schemas.microsoft.com/office/drawing/2014/main" id="{26813227-4383-E743-8CD5-8BD9F350A2B3}"/>
              </a:ext>
            </a:extLst>
          </p:cNvPr>
          <p:cNvSpPr>
            <a:spLocks noGrp="1"/>
          </p:cNvSpPr>
          <p:nvPr>
            <p:ph idx="1"/>
          </p:nvPr>
        </p:nvSpPr>
        <p:spPr/>
        <p:txBody>
          <a:bodyPr/>
          <a:lstStyle/>
          <a:p>
            <a:r>
              <a:rPr lang="en-GB" dirty="0"/>
              <a:t>I lied, I said it plays songs “based from my past experience” but this is a lie, because its not just MY experiences but from everyone else who uses the app. </a:t>
            </a:r>
          </a:p>
          <a:p>
            <a:endParaRPr lang="en-GB" dirty="0"/>
          </a:p>
          <a:p>
            <a:endParaRPr lang="en-GB" dirty="0"/>
          </a:p>
          <a:p>
            <a:endParaRPr lang="en-GB" dirty="0"/>
          </a:p>
          <a:p>
            <a:endParaRPr lang="en-GB" dirty="0"/>
          </a:p>
          <a:p>
            <a:r>
              <a:rPr lang="en-GB" dirty="0"/>
              <a:t>It knows I like Avril Lavigne, and then it looks at all the other people who like Avril Lavigne. Out of all of those people, 80% of them also liked Linkin Park, so the machines GUESSES that I would also like Linkin Park. </a:t>
            </a:r>
          </a:p>
          <a:p>
            <a:endParaRPr lang="en-GB" dirty="0"/>
          </a:p>
          <a:p>
            <a:r>
              <a:rPr lang="en-GB" dirty="0"/>
              <a:t>But the guess is not random, its based on the past inputs of everyone who used the app. The more data it has the better the guess it provides</a:t>
            </a:r>
          </a:p>
          <a:p>
            <a:endParaRPr lang="en-GB" dirty="0"/>
          </a:p>
        </p:txBody>
      </p:sp>
      <p:pic>
        <p:nvPicPr>
          <p:cNvPr id="4" name="Picture 2" descr="See the source image">
            <a:extLst>
              <a:ext uri="{FF2B5EF4-FFF2-40B4-BE49-F238E27FC236}">
                <a16:creationId xmlns:a16="http://schemas.microsoft.com/office/drawing/2014/main" id="{A4071C90-6E50-D644-B588-5D5885A76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 y="1485903"/>
            <a:ext cx="1833563" cy="1833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See the source image">
            <a:extLst>
              <a:ext uri="{FF2B5EF4-FFF2-40B4-BE49-F238E27FC236}">
                <a16:creationId xmlns:a16="http://schemas.microsoft.com/office/drawing/2014/main" id="{34D9E094-E830-DC41-83E7-7F29729C1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9325" y="1485903"/>
            <a:ext cx="1833563" cy="183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20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1157-0239-D74B-BC67-681C69E3E1F8}"/>
              </a:ext>
            </a:extLst>
          </p:cNvPr>
          <p:cNvSpPr>
            <a:spLocks noGrp="1"/>
          </p:cNvSpPr>
          <p:nvPr>
            <p:ph type="title"/>
          </p:nvPr>
        </p:nvSpPr>
        <p:spPr/>
        <p:txBody>
          <a:bodyPr>
            <a:normAutofit fontScale="90000"/>
          </a:bodyPr>
          <a:lstStyle/>
          <a:p>
            <a:r>
              <a:rPr lang="en-GB" dirty="0"/>
              <a:t>For Computer Science…..Is this a Graph?</a:t>
            </a:r>
          </a:p>
        </p:txBody>
      </p:sp>
      <p:pic>
        <p:nvPicPr>
          <p:cNvPr id="2050" name="Picture 2">
            <a:extLst>
              <a:ext uri="{FF2B5EF4-FFF2-40B4-BE49-F238E27FC236}">
                <a16:creationId xmlns:a16="http://schemas.microsoft.com/office/drawing/2014/main" id="{CFEC6C69-E23B-1E4D-8E2F-01FBE13B0EC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6500" t="56819" r="3791" b="6872"/>
          <a:stretch/>
        </p:blipFill>
        <p:spPr bwMode="auto">
          <a:xfrm>
            <a:off x="3821083" y="917113"/>
            <a:ext cx="4824153" cy="56831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D81709-B5F1-8346-BBFB-1BA8D4246B5E}"/>
              </a:ext>
            </a:extLst>
          </p:cNvPr>
          <p:cNvSpPr txBox="1"/>
          <p:nvPr/>
        </p:nvSpPr>
        <p:spPr>
          <a:xfrm>
            <a:off x="2887286" y="1074508"/>
            <a:ext cx="6417425" cy="4708981"/>
          </a:xfrm>
          <a:prstGeom prst="rect">
            <a:avLst/>
          </a:prstGeom>
          <a:noFill/>
        </p:spPr>
        <p:txBody>
          <a:bodyPr wrap="square" rtlCol="0">
            <a:spAutoFit/>
          </a:bodyPr>
          <a:lstStyle/>
          <a:p>
            <a:pPr algn="ctr"/>
            <a:r>
              <a:rPr lang="en-GB" sz="30000" dirty="0">
                <a:ln>
                  <a:solidFill>
                    <a:sysClr val="windowText" lastClr="000000"/>
                  </a:solidFill>
                </a:ln>
                <a:solidFill>
                  <a:srgbClr val="FF0000"/>
                </a:solidFill>
                <a:latin typeface="Impact" panose="020B0806030902050204" pitchFamily="34" charset="0"/>
              </a:rPr>
              <a:t>NO</a:t>
            </a:r>
          </a:p>
        </p:txBody>
      </p:sp>
    </p:spTree>
    <p:extLst>
      <p:ext uri="{BB962C8B-B14F-4D97-AF65-F5344CB8AC3E}">
        <p14:creationId xmlns:p14="http://schemas.microsoft.com/office/powerpoint/2010/main" val="393256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6EAF9-EC47-3C46-93CA-27C2713888F5}"/>
              </a:ext>
            </a:extLst>
          </p:cNvPr>
          <p:cNvSpPr>
            <a:spLocks noGrp="1"/>
          </p:cNvSpPr>
          <p:nvPr>
            <p:ph type="title"/>
          </p:nvPr>
        </p:nvSpPr>
        <p:spPr/>
        <p:txBody>
          <a:bodyPr>
            <a:normAutofit fontScale="90000"/>
          </a:bodyPr>
          <a:lstStyle/>
          <a:p>
            <a:r>
              <a:rPr lang="en-GB" dirty="0"/>
              <a:t>Problem</a:t>
            </a:r>
          </a:p>
        </p:txBody>
      </p:sp>
      <p:sp>
        <p:nvSpPr>
          <p:cNvPr id="3" name="Content Placeholder 2">
            <a:extLst>
              <a:ext uri="{FF2B5EF4-FFF2-40B4-BE49-F238E27FC236}">
                <a16:creationId xmlns:a16="http://schemas.microsoft.com/office/drawing/2014/main" id="{BFC92CE6-8024-894D-B21A-E7622C60133A}"/>
              </a:ext>
            </a:extLst>
          </p:cNvPr>
          <p:cNvSpPr>
            <a:spLocks noGrp="1"/>
          </p:cNvSpPr>
          <p:nvPr>
            <p:ph idx="1"/>
          </p:nvPr>
        </p:nvSpPr>
        <p:spPr/>
        <p:txBody>
          <a:bodyPr/>
          <a:lstStyle/>
          <a:p>
            <a:r>
              <a:rPr lang="en-GB" dirty="0"/>
              <a:t>A problem with this method is I also like Kanye West. But this is slower songs with a male voice. </a:t>
            </a:r>
          </a:p>
          <a:p>
            <a:endParaRPr lang="en-GB" dirty="0"/>
          </a:p>
          <a:p>
            <a:r>
              <a:rPr lang="en-GB" dirty="0"/>
              <a:t>But using my profile, Machine Learning is unlikely to pick this.</a:t>
            </a:r>
          </a:p>
          <a:p>
            <a:r>
              <a:rPr lang="en-GB" dirty="0"/>
              <a:t>So you have to search for it manually, press “thumbs-up” and then allow ML to adjust your profile </a:t>
            </a:r>
          </a:p>
        </p:txBody>
      </p:sp>
      <p:pic>
        <p:nvPicPr>
          <p:cNvPr id="8194" name="Picture 2" descr="See the source image">
            <a:extLst>
              <a:ext uri="{FF2B5EF4-FFF2-40B4-BE49-F238E27FC236}">
                <a16:creationId xmlns:a16="http://schemas.microsoft.com/office/drawing/2014/main" id="{1230560C-3489-4347-8BD3-08DE597CB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112" y="3065364"/>
            <a:ext cx="3862385" cy="346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94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E750-6835-6845-BBEC-A3E0854B6AE7}"/>
              </a:ext>
            </a:extLst>
          </p:cNvPr>
          <p:cNvSpPr>
            <a:spLocks noGrp="1"/>
          </p:cNvSpPr>
          <p:nvPr>
            <p:ph type="title"/>
          </p:nvPr>
        </p:nvSpPr>
        <p:spPr/>
        <p:txBody>
          <a:bodyPr>
            <a:normAutofit fontScale="90000"/>
          </a:bodyPr>
          <a:lstStyle/>
          <a:p>
            <a:r>
              <a:rPr lang="en-GB" dirty="0"/>
              <a:t>New Song</a:t>
            </a:r>
          </a:p>
        </p:txBody>
      </p:sp>
      <p:sp>
        <p:nvSpPr>
          <p:cNvPr id="3" name="Content Placeholder 2">
            <a:extLst>
              <a:ext uri="{FF2B5EF4-FFF2-40B4-BE49-F238E27FC236}">
                <a16:creationId xmlns:a16="http://schemas.microsoft.com/office/drawing/2014/main" id="{C0209BD1-F949-4C4E-838A-77B5929C86F2}"/>
              </a:ext>
            </a:extLst>
          </p:cNvPr>
          <p:cNvSpPr>
            <a:spLocks noGrp="1"/>
          </p:cNvSpPr>
          <p:nvPr>
            <p:ph idx="1"/>
          </p:nvPr>
        </p:nvSpPr>
        <p:spPr/>
        <p:txBody>
          <a:bodyPr>
            <a:normAutofit fontScale="92500" lnSpcReduction="20000"/>
          </a:bodyPr>
          <a:lstStyle/>
          <a:p>
            <a:r>
              <a:rPr lang="en-GB" dirty="0"/>
              <a:t>Here is a new song. “Stadium Arcadium”</a:t>
            </a:r>
          </a:p>
          <a:p>
            <a:r>
              <a:rPr lang="en-GB" dirty="0"/>
              <a:t>How does the machine know if I would like it?</a:t>
            </a:r>
          </a:p>
          <a:p>
            <a:endParaRPr lang="en-GB" dirty="0"/>
          </a:p>
          <a:p>
            <a:r>
              <a:rPr lang="en-GB" dirty="0"/>
              <a:t>Well someone has to tell the machine some data about the</a:t>
            </a:r>
            <a:br>
              <a:rPr lang="en-GB" dirty="0"/>
            </a:br>
            <a:r>
              <a:rPr lang="en-GB" dirty="0"/>
              <a:t>song.</a:t>
            </a:r>
          </a:p>
          <a:p>
            <a:endParaRPr lang="en-GB" dirty="0"/>
          </a:p>
          <a:p>
            <a:r>
              <a:rPr lang="en-GB" dirty="0"/>
              <a:t>Who is the artist?</a:t>
            </a:r>
          </a:p>
          <a:p>
            <a:r>
              <a:rPr lang="en-GB" dirty="0"/>
              <a:t>How long is the song?</a:t>
            </a:r>
          </a:p>
          <a:p>
            <a:r>
              <a:rPr lang="en-GB" dirty="0"/>
              <a:t>What genre is the song?</a:t>
            </a:r>
          </a:p>
          <a:p>
            <a:r>
              <a:rPr lang="en-GB" dirty="0"/>
              <a:t>What is the tempo of the song?</a:t>
            </a:r>
          </a:p>
          <a:p>
            <a:r>
              <a:rPr lang="en-GB" dirty="0"/>
              <a:t>Male or female singer?</a:t>
            </a:r>
          </a:p>
          <a:p>
            <a:r>
              <a:rPr lang="en-GB" dirty="0"/>
              <a:t>(and lots more data needs to be entered)</a:t>
            </a:r>
          </a:p>
          <a:p>
            <a:endParaRPr lang="en-GB" dirty="0"/>
          </a:p>
          <a:p>
            <a:r>
              <a:rPr lang="en-GB" dirty="0"/>
              <a:t>Once the song has been given all this data then the machine knows if it should recommend it to me. </a:t>
            </a:r>
          </a:p>
          <a:p>
            <a:r>
              <a:rPr lang="en-GB" dirty="0"/>
              <a:t>Because this song has now been given data, we call it labelled data.</a:t>
            </a:r>
          </a:p>
          <a:p>
            <a:endParaRPr lang="en-GB" dirty="0"/>
          </a:p>
        </p:txBody>
      </p:sp>
      <p:pic>
        <p:nvPicPr>
          <p:cNvPr id="3074" name="Picture 2" descr="See the source image">
            <a:extLst>
              <a:ext uri="{FF2B5EF4-FFF2-40B4-BE49-F238E27FC236}">
                <a16:creationId xmlns:a16="http://schemas.microsoft.com/office/drawing/2014/main" id="{27CE1CA3-D304-C048-A52E-09F66BD9B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1098" y="268942"/>
            <a:ext cx="3390902" cy="339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91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DA93-72CD-4648-9788-7AE598EC1825}"/>
              </a:ext>
            </a:extLst>
          </p:cNvPr>
          <p:cNvSpPr>
            <a:spLocks noGrp="1"/>
          </p:cNvSpPr>
          <p:nvPr>
            <p:ph type="title"/>
          </p:nvPr>
        </p:nvSpPr>
        <p:spPr/>
        <p:txBody>
          <a:bodyPr>
            <a:normAutofit fontScale="90000"/>
          </a:bodyPr>
          <a:lstStyle/>
          <a:p>
            <a:r>
              <a:rPr lang="en-GB" dirty="0"/>
              <a:t>Labelled vs Unlabelled</a:t>
            </a:r>
          </a:p>
        </p:txBody>
      </p:sp>
      <p:sp>
        <p:nvSpPr>
          <p:cNvPr id="3" name="Content Placeholder 2">
            <a:extLst>
              <a:ext uri="{FF2B5EF4-FFF2-40B4-BE49-F238E27FC236}">
                <a16:creationId xmlns:a16="http://schemas.microsoft.com/office/drawing/2014/main" id="{E0449774-6BAC-0F41-BF07-4FD23E61C5C4}"/>
              </a:ext>
            </a:extLst>
          </p:cNvPr>
          <p:cNvSpPr>
            <a:spLocks noGrp="1"/>
          </p:cNvSpPr>
          <p:nvPr>
            <p:ph idx="1"/>
          </p:nvPr>
        </p:nvSpPr>
        <p:spPr/>
        <p:txBody>
          <a:bodyPr>
            <a:normAutofit lnSpcReduction="10000"/>
          </a:bodyPr>
          <a:lstStyle/>
          <a:p>
            <a:r>
              <a:rPr lang="en-GB" dirty="0"/>
              <a:t>Labelled data = When information about your data has been filled in</a:t>
            </a:r>
          </a:p>
          <a:p>
            <a:endParaRPr lang="en-GB" dirty="0"/>
          </a:p>
          <a:p>
            <a:r>
              <a:rPr lang="en-GB" dirty="0"/>
              <a:t>Unlabelled data = When your data has no information stored about it.</a:t>
            </a:r>
          </a:p>
          <a:p>
            <a:endParaRPr lang="en-GB" dirty="0"/>
          </a:p>
          <a:p>
            <a:r>
              <a:rPr lang="en-GB" dirty="0"/>
              <a:t>Does this mean that if I have unlabelled data, that for Machine Learning to work, a person has to sit there and type in information about my data to make it labelled data?</a:t>
            </a:r>
          </a:p>
          <a:p>
            <a:endParaRPr lang="en-GB" dirty="0"/>
          </a:p>
          <a:p>
            <a:r>
              <a:rPr lang="en-GB" dirty="0"/>
              <a:t>This seems like a slow and stupid process</a:t>
            </a:r>
          </a:p>
          <a:p>
            <a:r>
              <a:rPr lang="en-GB" dirty="0"/>
              <a:t>It is. </a:t>
            </a:r>
          </a:p>
          <a:p>
            <a:endParaRPr lang="en-GB" dirty="0"/>
          </a:p>
          <a:p>
            <a:r>
              <a:rPr lang="en-GB" dirty="0"/>
              <a:t>What is better is if we can make the machine take unlabelled data and have the machine turn it into labelled data for us. </a:t>
            </a:r>
          </a:p>
        </p:txBody>
      </p:sp>
    </p:spTree>
    <p:extLst>
      <p:ext uri="{BB962C8B-B14F-4D97-AF65-F5344CB8AC3E}">
        <p14:creationId xmlns:p14="http://schemas.microsoft.com/office/powerpoint/2010/main" val="3262877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BD82-1138-2741-BBE0-BF675783E4B3}"/>
              </a:ext>
            </a:extLst>
          </p:cNvPr>
          <p:cNvSpPr>
            <a:spLocks noGrp="1"/>
          </p:cNvSpPr>
          <p:nvPr>
            <p:ph type="title"/>
          </p:nvPr>
        </p:nvSpPr>
        <p:spPr/>
        <p:txBody>
          <a:bodyPr>
            <a:normAutofit fontScale="90000"/>
          </a:bodyPr>
          <a:lstStyle/>
          <a:p>
            <a:r>
              <a:rPr lang="en-GB" dirty="0"/>
              <a:t>Unlabelled to Labelled Data</a:t>
            </a:r>
          </a:p>
        </p:txBody>
      </p:sp>
      <p:sp>
        <p:nvSpPr>
          <p:cNvPr id="3" name="Content Placeholder 2">
            <a:extLst>
              <a:ext uri="{FF2B5EF4-FFF2-40B4-BE49-F238E27FC236}">
                <a16:creationId xmlns:a16="http://schemas.microsoft.com/office/drawing/2014/main" id="{849BF2B9-B7D2-B246-BB93-A4086A151CFD}"/>
              </a:ext>
            </a:extLst>
          </p:cNvPr>
          <p:cNvSpPr>
            <a:spLocks noGrp="1"/>
          </p:cNvSpPr>
          <p:nvPr>
            <p:ph idx="1"/>
          </p:nvPr>
        </p:nvSpPr>
        <p:spPr/>
        <p:txBody>
          <a:bodyPr/>
          <a:lstStyle/>
          <a:p>
            <a:r>
              <a:rPr lang="en-GB" dirty="0"/>
              <a:t>So how can a machine turn unlabelled data into labelled data? </a:t>
            </a:r>
          </a:p>
          <a:p>
            <a:endParaRPr lang="en-GB" dirty="0"/>
          </a:p>
          <a:p>
            <a:r>
              <a:rPr lang="en-GB" dirty="0"/>
              <a:t>There are 4 ways a machine can learn from the labelled and unlabelled data.</a:t>
            </a:r>
          </a:p>
          <a:p>
            <a:endParaRPr lang="en-GB" dirty="0"/>
          </a:p>
          <a:p>
            <a:pPr marL="514350" indent="-514350">
              <a:buAutoNum type="arabicPeriod"/>
            </a:pPr>
            <a:r>
              <a:rPr lang="en-GB" dirty="0"/>
              <a:t>Supervised</a:t>
            </a:r>
          </a:p>
          <a:p>
            <a:pPr marL="514350" indent="-514350">
              <a:buAutoNum type="arabicPeriod"/>
            </a:pPr>
            <a:r>
              <a:rPr lang="en-GB" dirty="0"/>
              <a:t>Unsupervised</a:t>
            </a:r>
          </a:p>
          <a:p>
            <a:pPr marL="514350" indent="-514350">
              <a:buAutoNum type="arabicPeriod"/>
            </a:pPr>
            <a:r>
              <a:rPr lang="en-GB" dirty="0"/>
              <a:t>Semi-Supervised</a:t>
            </a:r>
          </a:p>
          <a:p>
            <a:pPr marL="514350" indent="-514350">
              <a:buAutoNum type="arabicPeriod"/>
            </a:pPr>
            <a:r>
              <a:rPr lang="en-GB" dirty="0"/>
              <a:t>Reinforcement </a:t>
            </a:r>
          </a:p>
          <a:p>
            <a:endParaRPr lang="en-GB" dirty="0"/>
          </a:p>
          <a:p>
            <a:endParaRPr lang="en-GB" dirty="0"/>
          </a:p>
        </p:txBody>
      </p:sp>
    </p:spTree>
    <p:extLst>
      <p:ext uri="{BB962C8B-B14F-4D97-AF65-F5344CB8AC3E}">
        <p14:creationId xmlns:p14="http://schemas.microsoft.com/office/powerpoint/2010/main" val="3671683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BD80-B952-4F43-86A1-805B82BAFF4A}"/>
              </a:ext>
            </a:extLst>
          </p:cNvPr>
          <p:cNvSpPr>
            <a:spLocks noGrp="1"/>
          </p:cNvSpPr>
          <p:nvPr>
            <p:ph type="title"/>
          </p:nvPr>
        </p:nvSpPr>
        <p:spPr/>
        <p:txBody>
          <a:bodyPr>
            <a:normAutofit fontScale="90000"/>
          </a:bodyPr>
          <a:lstStyle/>
          <a:p>
            <a:r>
              <a:rPr lang="en-GB" dirty="0"/>
              <a:t>Supervised Learning</a:t>
            </a:r>
          </a:p>
        </p:txBody>
      </p:sp>
      <p:sp>
        <p:nvSpPr>
          <p:cNvPr id="3" name="Content Placeholder 2">
            <a:extLst>
              <a:ext uri="{FF2B5EF4-FFF2-40B4-BE49-F238E27FC236}">
                <a16:creationId xmlns:a16="http://schemas.microsoft.com/office/drawing/2014/main" id="{CCC60596-4EE9-A146-9269-CCE60A492028}"/>
              </a:ext>
            </a:extLst>
          </p:cNvPr>
          <p:cNvSpPr>
            <a:spLocks noGrp="1"/>
          </p:cNvSpPr>
          <p:nvPr>
            <p:ph idx="1"/>
          </p:nvPr>
        </p:nvSpPr>
        <p:spPr/>
        <p:txBody>
          <a:bodyPr/>
          <a:lstStyle/>
          <a:p>
            <a:r>
              <a:rPr lang="en-GB" dirty="0"/>
              <a:t>1. A human has to label some initial data </a:t>
            </a:r>
          </a:p>
          <a:p>
            <a:r>
              <a:rPr lang="en-GB" dirty="0"/>
              <a:t>2. The human gives this to the machine</a:t>
            </a:r>
          </a:p>
          <a:p>
            <a:r>
              <a:rPr lang="en-GB" dirty="0"/>
              <a:t>3. The machine then analyses this data </a:t>
            </a:r>
          </a:p>
          <a:p>
            <a:r>
              <a:rPr lang="en-GB" dirty="0"/>
              <a:t>4. The machine gives an output</a:t>
            </a:r>
          </a:p>
          <a:p>
            <a:r>
              <a:rPr lang="en-GB" dirty="0"/>
              <a:t>5. The output is checked to see if its correct </a:t>
            </a:r>
          </a:p>
          <a:p>
            <a:r>
              <a:rPr lang="en-GB" dirty="0"/>
              <a:t>6. The machine then is given some unlabelled data to see if it can still be accurate.</a:t>
            </a:r>
          </a:p>
          <a:p>
            <a:endParaRPr lang="en-GB" dirty="0"/>
          </a:p>
          <a:p>
            <a:r>
              <a:rPr lang="en-GB" dirty="0"/>
              <a:t>Human to machine : This is a fish</a:t>
            </a:r>
          </a:p>
          <a:p>
            <a:r>
              <a:rPr lang="en-GB" dirty="0"/>
              <a:t>Human to machine:  Machine, what is this?</a:t>
            </a:r>
          </a:p>
          <a:p>
            <a:r>
              <a:rPr lang="en-GB" dirty="0"/>
              <a:t>Machine to human: It’s a fish</a:t>
            </a:r>
          </a:p>
          <a:p>
            <a:r>
              <a:rPr lang="en-GB" dirty="0"/>
              <a:t>Human to machine: What is this?</a:t>
            </a:r>
          </a:p>
          <a:p>
            <a:r>
              <a:rPr lang="en-GB" dirty="0"/>
              <a:t>Machine to human: It’s a fish</a:t>
            </a:r>
          </a:p>
        </p:txBody>
      </p:sp>
      <p:pic>
        <p:nvPicPr>
          <p:cNvPr id="4" name="Picture 6" descr="See the source image">
            <a:extLst>
              <a:ext uri="{FF2B5EF4-FFF2-40B4-BE49-F238E27FC236}">
                <a16:creationId xmlns:a16="http://schemas.microsoft.com/office/drawing/2014/main" id="{ECA96EDD-19BA-034F-BEA5-96F7786305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673" b="95050" l="2110" r="96203">
                        <a14:foregroundMark x1="90717" y1="50248" x2="93038" y2="57673"/>
                        <a14:foregroundMark x1="96203" y1="60149" x2="96203" y2="54455"/>
                        <a14:foregroundMark x1="41983" y1="91337" x2="49789" y2="93564"/>
                        <a14:foregroundMark x1="49789" y1="93564" x2="51477" y2="95297"/>
                        <a14:foregroundMark x1="8228" y1="55693" x2="7173" y2="76238"/>
                        <a14:foregroundMark x1="2110" y1="68069" x2="2110" y2="72525"/>
                        <a14:foregroundMark x1="18776" y1="8416" x2="18776" y2="8416"/>
                        <a14:foregroundMark x1="62658" y1="7673" x2="67511" y2="7921"/>
                        <a14:foregroundMark x1="67932" y1="44059" x2="68354" y2="45050"/>
                        <a14:foregroundMark x1="68565" y1="41584" x2="70253" y2="46040"/>
                        <a14:foregroundMark x1="64557" y1="42574" x2="63291" y2="45792"/>
                        <a14:foregroundMark x1="80802" y1="40099" x2="86920" y2="45792"/>
                        <a14:foregroundMark x1="86920" y1="45792" x2="87131" y2="47525"/>
                        <a14:foregroundMark x1="86709" y1="43812" x2="82068" y2="36386"/>
                        <a14:foregroundMark x1="82068" y1="36386" x2="80169" y2="39109"/>
                      </a14:backgroundRemoval>
                    </a14:imgEffect>
                  </a14:imgLayer>
                </a14:imgProps>
              </a:ext>
              <a:ext uri="{28A0092B-C50C-407E-A947-70E740481C1C}">
                <a14:useLocalDpi xmlns:a14="http://schemas.microsoft.com/office/drawing/2010/main" val="0"/>
              </a:ext>
            </a:extLst>
          </a:blip>
          <a:srcRect/>
          <a:stretch>
            <a:fillRect/>
          </a:stretch>
        </p:blipFill>
        <p:spPr bwMode="auto">
          <a:xfrm>
            <a:off x="4927031" y="4073618"/>
            <a:ext cx="702245" cy="5985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DF4A3021-9BAC-8843-BF25-90FD5760F6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673" b="95050" l="2110" r="96203">
                        <a14:foregroundMark x1="90717" y1="50248" x2="93038" y2="57673"/>
                        <a14:foregroundMark x1="96203" y1="60149" x2="96203" y2="54455"/>
                        <a14:foregroundMark x1="41983" y1="91337" x2="49789" y2="93564"/>
                        <a14:foregroundMark x1="49789" y1="93564" x2="51477" y2="95297"/>
                        <a14:foregroundMark x1="8228" y1="55693" x2="7173" y2="76238"/>
                        <a14:foregroundMark x1="2110" y1="68069" x2="2110" y2="72525"/>
                        <a14:foregroundMark x1="18776" y1="8416" x2="18776" y2="8416"/>
                        <a14:foregroundMark x1="62658" y1="7673" x2="67511" y2="7921"/>
                        <a14:foregroundMark x1="67932" y1="44059" x2="68354" y2="45050"/>
                        <a14:foregroundMark x1="68565" y1="41584" x2="70253" y2="46040"/>
                        <a14:foregroundMark x1="64557" y1="42574" x2="63291" y2="45792"/>
                        <a14:foregroundMark x1="80802" y1="40099" x2="86920" y2="45792"/>
                        <a14:foregroundMark x1="86920" y1="45792" x2="87131" y2="47525"/>
                        <a14:foregroundMark x1="86709" y1="43812" x2="82068" y2="36386"/>
                        <a14:foregroundMark x1="82068" y1="36386" x2="80169" y2="39109"/>
                      </a14:backgroundRemoval>
                    </a14:imgEffect>
                  </a14:imgLayer>
                </a14:imgProps>
              </a:ext>
              <a:ext uri="{28A0092B-C50C-407E-A947-70E740481C1C}">
                <a14:useLocalDpi xmlns:a14="http://schemas.microsoft.com/office/drawing/2010/main" val="0"/>
              </a:ext>
            </a:extLst>
          </a:blip>
          <a:srcRect/>
          <a:stretch>
            <a:fillRect/>
          </a:stretch>
        </p:blipFill>
        <p:spPr bwMode="auto">
          <a:xfrm>
            <a:off x="6351018" y="4615004"/>
            <a:ext cx="702245" cy="59853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ee the source image">
            <a:extLst>
              <a:ext uri="{FF2B5EF4-FFF2-40B4-BE49-F238E27FC236}">
                <a16:creationId xmlns:a16="http://schemas.microsoft.com/office/drawing/2014/main" id="{4792F557-0AC9-2944-AC57-829A4B1BA3A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72" b="92201" l="9000" r="93313">
                        <a14:foregroundMark x1="31188" y1="26259" x2="26063" y2="27048"/>
                        <a14:foregroundMark x1="23375" y1="32675" x2="18938" y2="50247"/>
                        <a14:foregroundMark x1="21563" y1="35834" x2="16000" y2="56466"/>
                        <a14:foregroundMark x1="73500" y1="77690" x2="82375" y2="77887"/>
                        <a14:foregroundMark x1="77750" y1="76012" x2="73500" y2="75617"/>
                        <a14:foregroundMark x1="51750" y1="61204" x2="56375" y2="60415"/>
                        <a14:foregroundMark x1="56375" y1="60415" x2="56000" y2="63771"/>
                        <a14:foregroundMark x1="89125" y1="58736" x2="89750" y2="74136"/>
                        <a14:foregroundMark x1="89750" y1="74136" x2="93438" y2="69793"/>
                        <a14:foregroundMark x1="93438" y1="69793" x2="93125" y2="78085"/>
                        <a14:foregroundMark x1="93125" y1="78085" x2="90625" y2="85686"/>
                        <a14:foregroundMark x1="90625" y1="85686" x2="85688" y2="89339"/>
                        <a14:foregroundMark x1="93313" y1="71076" x2="93313" y2="77295"/>
                        <a14:foregroundMark x1="41063" y1="91412" x2="44375" y2="92300"/>
                        <a14:foregroundMark x1="9000" y1="67127" x2="9000" y2="72261"/>
                      </a14:backgroundRemoval>
                    </a14:imgEffect>
                  </a14:imgLayer>
                </a14:imgProps>
              </a:ext>
              <a:ext uri="{28A0092B-C50C-407E-A947-70E740481C1C}">
                <a14:useLocalDpi xmlns:a14="http://schemas.microsoft.com/office/drawing/2010/main" val="0"/>
              </a:ext>
            </a:extLst>
          </a:blip>
          <a:srcRect/>
          <a:stretch>
            <a:fillRect/>
          </a:stretch>
        </p:blipFill>
        <p:spPr bwMode="auto">
          <a:xfrm>
            <a:off x="4818060" y="5483252"/>
            <a:ext cx="1277938" cy="809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201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BD82-1138-2741-BBE0-BF675783E4B3}"/>
              </a:ext>
            </a:extLst>
          </p:cNvPr>
          <p:cNvSpPr>
            <a:spLocks noGrp="1"/>
          </p:cNvSpPr>
          <p:nvPr>
            <p:ph type="title"/>
          </p:nvPr>
        </p:nvSpPr>
        <p:spPr/>
        <p:txBody>
          <a:bodyPr>
            <a:normAutofit fontScale="90000"/>
          </a:bodyPr>
          <a:lstStyle/>
          <a:p>
            <a:r>
              <a:rPr lang="en-GB" dirty="0"/>
              <a:t>Unlabelled to Labelled Data – Initial Data Set</a:t>
            </a:r>
          </a:p>
        </p:txBody>
      </p:sp>
      <p:sp>
        <p:nvSpPr>
          <p:cNvPr id="3" name="Content Placeholder 2">
            <a:extLst>
              <a:ext uri="{FF2B5EF4-FFF2-40B4-BE49-F238E27FC236}">
                <a16:creationId xmlns:a16="http://schemas.microsoft.com/office/drawing/2014/main" id="{849BF2B9-B7D2-B246-BB93-A4086A151CFD}"/>
              </a:ext>
            </a:extLst>
          </p:cNvPr>
          <p:cNvSpPr>
            <a:spLocks noGrp="1"/>
          </p:cNvSpPr>
          <p:nvPr>
            <p:ph idx="1"/>
          </p:nvPr>
        </p:nvSpPr>
        <p:spPr/>
        <p:txBody>
          <a:bodyPr/>
          <a:lstStyle/>
          <a:p>
            <a:r>
              <a:rPr lang="en-GB" dirty="0"/>
              <a:t>Someone has to tell the machine that these are all fish, and tell the machine what makes them fish. This initial data must be labelled. </a:t>
            </a:r>
          </a:p>
          <a:p>
            <a:endParaRPr lang="en-GB" dirty="0"/>
          </a:p>
          <a:p>
            <a:endParaRPr lang="en-GB" dirty="0"/>
          </a:p>
        </p:txBody>
      </p:sp>
      <p:pic>
        <p:nvPicPr>
          <p:cNvPr id="4098" name="Picture 2" descr="See the source image">
            <a:extLst>
              <a:ext uri="{FF2B5EF4-FFF2-40B4-BE49-F238E27FC236}">
                <a16:creationId xmlns:a16="http://schemas.microsoft.com/office/drawing/2014/main" id="{EAA2BA2B-694C-3B42-BD61-FE43BF44A87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77" b="89815" l="4630" r="95370">
                        <a14:foregroundMark x1="24383" y1="40432" x2="26235" y2="47531"/>
                        <a14:foregroundMark x1="27778" y1="40432" x2="30556" y2="41975"/>
                        <a14:foregroundMark x1="10185" y1="40123" x2="16049" y2="45370"/>
                        <a14:foregroundMark x1="7099" y1="61420" x2="4938" y2="60494"/>
                        <a14:foregroundMark x1="91049" y1="47222" x2="91358" y2="59568"/>
                        <a14:foregroundMark x1="95370" y1="48148" x2="95370" y2="54012"/>
                      </a14:backgroundRemoval>
                    </a14:imgEffect>
                  </a14:imgLayer>
                </a14:imgProps>
              </a:ext>
              <a:ext uri="{28A0092B-C50C-407E-A947-70E740481C1C}">
                <a14:useLocalDpi xmlns:a14="http://schemas.microsoft.com/office/drawing/2010/main" val="0"/>
              </a:ext>
            </a:extLst>
          </a:blip>
          <a:srcRect/>
          <a:stretch>
            <a:fillRect/>
          </a:stretch>
        </p:blipFill>
        <p:spPr bwMode="auto">
          <a:xfrm>
            <a:off x="576655" y="1951839"/>
            <a:ext cx="2133603" cy="21336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e the source image">
            <a:extLst>
              <a:ext uri="{FF2B5EF4-FFF2-40B4-BE49-F238E27FC236}">
                <a16:creationId xmlns:a16="http://schemas.microsoft.com/office/drawing/2014/main" id="{641B960C-EDD2-124C-A1CF-9F804421AE3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547" b="92925" l="3165" r="95570">
                        <a14:foregroundMark x1="7595" y1="50943" x2="7595" y2="75472"/>
                        <a14:foregroundMark x1="2954" y1="36321" x2="9283" y2="49528"/>
                        <a14:foregroundMark x1="9283" y1="49528" x2="12447" y2="66509"/>
                        <a14:foregroundMark x1="12447" y1="66509" x2="4219" y2="67453"/>
                        <a14:foregroundMark x1="4219" y1="67453" x2="3165" y2="47170"/>
                        <a14:foregroundMark x1="3165" y1="47170" x2="10970" y2="41981"/>
                        <a14:foregroundMark x1="10970" y1="41981" x2="13291" y2="53302"/>
                        <a14:foregroundMark x1="21941" y1="77358" x2="29536" y2="85377"/>
                        <a14:foregroundMark x1="29536" y1="85377" x2="38397" y2="83491"/>
                        <a14:foregroundMark x1="38397" y1="83491" x2="55907" y2="91509"/>
                        <a14:foregroundMark x1="55907" y1="91509" x2="58017" y2="87736"/>
                        <a14:foregroundMark x1="64768" y1="92925" x2="66667" y2="91509"/>
                        <a14:foregroundMark x1="88819" y1="49057" x2="91561" y2="52358"/>
                        <a14:foregroundMark x1="94304" y1="50000" x2="95570" y2="60849"/>
                        <a14:foregroundMark x1="43882" y1="7547" x2="28903" y2="7547"/>
                      </a14:backgroundRemoval>
                    </a14:imgEffect>
                  </a14:imgLayer>
                </a14:imgProps>
              </a:ext>
              <a:ext uri="{28A0092B-C50C-407E-A947-70E740481C1C}">
                <a14:useLocalDpi xmlns:a14="http://schemas.microsoft.com/office/drawing/2010/main" val="0"/>
              </a:ext>
            </a:extLst>
          </a:blip>
          <a:srcRect/>
          <a:stretch>
            <a:fillRect/>
          </a:stretch>
        </p:blipFill>
        <p:spPr bwMode="auto">
          <a:xfrm>
            <a:off x="280984" y="4085442"/>
            <a:ext cx="3519491" cy="15741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ee the source image">
            <a:extLst>
              <a:ext uri="{FF2B5EF4-FFF2-40B4-BE49-F238E27FC236}">
                <a16:creationId xmlns:a16="http://schemas.microsoft.com/office/drawing/2014/main" id="{1B07C434-15BE-8244-AAAC-5667EAF5CEE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673" b="95050" l="2110" r="96203">
                        <a14:foregroundMark x1="90717" y1="50248" x2="93038" y2="57673"/>
                        <a14:foregroundMark x1="96203" y1="60149" x2="96203" y2="54455"/>
                        <a14:foregroundMark x1="41983" y1="91337" x2="49789" y2="93564"/>
                        <a14:foregroundMark x1="49789" y1="93564" x2="51477" y2="95297"/>
                        <a14:foregroundMark x1="8228" y1="55693" x2="7173" y2="76238"/>
                        <a14:foregroundMark x1="2110" y1="68069" x2="2110" y2="72525"/>
                        <a14:foregroundMark x1="18776" y1="8416" x2="18776" y2="8416"/>
                        <a14:foregroundMark x1="62658" y1="7673" x2="67511" y2="7921"/>
                        <a14:foregroundMark x1="67932" y1="44059" x2="68354" y2="45050"/>
                        <a14:foregroundMark x1="68565" y1="41584" x2="70253" y2="46040"/>
                        <a14:foregroundMark x1="64557" y1="42574" x2="63291" y2="45792"/>
                        <a14:foregroundMark x1="80802" y1="40099" x2="86920" y2="45792"/>
                        <a14:foregroundMark x1="86920" y1="45792" x2="87131" y2="47525"/>
                        <a14:foregroundMark x1="86709" y1="43812" x2="82068" y2="36386"/>
                        <a14:foregroundMark x1="82068" y1="36386" x2="80169" y2="39109"/>
                      </a14:backgroundRemoval>
                    </a14:imgEffect>
                  </a14:imgLayer>
                </a14:imgProps>
              </a:ext>
              <a:ext uri="{28A0092B-C50C-407E-A947-70E740481C1C}">
                <a14:useLocalDpi xmlns:a14="http://schemas.microsoft.com/office/drawing/2010/main" val="0"/>
              </a:ext>
            </a:extLst>
          </a:blip>
          <a:srcRect/>
          <a:stretch>
            <a:fillRect/>
          </a:stretch>
        </p:blipFill>
        <p:spPr bwMode="auto">
          <a:xfrm>
            <a:off x="3800475" y="1696584"/>
            <a:ext cx="2524809" cy="215194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ee the source image">
            <a:extLst>
              <a:ext uri="{FF2B5EF4-FFF2-40B4-BE49-F238E27FC236}">
                <a16:creationId xmlns:a16="http://schemas.microsoft.com/office/drawing/2014/main" id="{2A6BE868-36C0-4E49-AC48-947B4DB9F94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33033" y="3690824"/>
            <a:ext cx="2894015" cy="236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2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BD26-8DF9-374C-8B88-9D927C55E0CD}"/>
              </a:ext>
            </a:extLst>
          </p:cNvPr>
          <p:cNvSpPr>
            <a:spLocks noGrp="1"/>
          </p:cNvSpPr>
          <p:nvPr>
            <p:ph type="title"/>
          </p:nvPr>
        </p:nvSpPr>
        <p:spPr/>
        <p:txBody>
          <a:bodyPr>
            <a:normAutofit fontScale="90000"/>
          </a:bodyPr>
          <a:lstStyle/>
          <a:p>
            <a:r>
              <a:rPr lang="en-GB" dirty="0"/>
              <a:t>Supervised learning</a:t>
            </a:r>
          </a:p>
        </p:txBody>
      </p:sp>
      <p:sp>
        <p:nvSpPr>
          <p:cNvPr id="3" name="Content Placeholder 2">
            <a:extLst>
              <a:ext uri="{FF2B5EF4-FFF2-40B4-BE49-F238E27FC236}">
                <a16:creationId xmlns:a16="http://schemas.microsoft.com/office/drawing/2014/main" id="{81408033-EF36-FA4E-B8FC-BAA3ED729D2F}"/>
              </a:ext>
            </a:extLst>
          </p:cNvPr>
          <p:cNvSpPr>
            <a:spLocks noGrp="1"/>
          </p:cNvSpPr>
          <p:nvPr>
            <p:ph idx="1"/>
          </p:nvPr>
        </p:nvSpPr>
        <p:spPr/>
        <p:txBody>
          <a:bodyPr>
            <a:normAutofit fontScale="92500" lnSpcReduction="10000"/>
          </a:bodyPr>
          <a:lstStyle/>
          <a:p>
            <a:r>
              <a:rPr lang="en-GB" dirty="0"/>
              <a:t>Once the first labelled data set has been inputted, when the machine then gets a new piece of unlabelled data it will guess based on the information it has if it’s a fish or not.</a:t>
            </a:r>
          </a:p>
          <a:p>
            <a:endParaRPr lang="en-GB" dirty="0"/>
          </a:p>
          <a:p>
            <a:endParaRPr lang="en-GB" dirty="0"/>
          </a:p>
          <a:p>
            <a:endParaRPr lang="en-GB" dirty="0"/>
          </a:p>
          <a:p>
            <a:endParaRPr lang="en-GB" dirty="0"/>
          </a:p>
          <a:p>
            <a:endParaRPr lang="en-GB" dirty="0"/>
          </a:p>
          <a:p>
            <a:endParaRPr lang="en-GB" dirty="0"/>
          </a:p>
          <a:p>
            <a:endParaRPr lang="en-GB" dirty="0"/>
          </a:p>
          <a:p>
            <a:r>
              <a:rPr lang="en-GB" dirty="0"/>
              <a:t>So if we give it the new unlabelled image(the bird), then it will look at it, analyse what it knows about fishes and then decide if it’s a fish or not. </a:t>
            </a:r>
          </a:p>
          <a:p>
            <a:endParaRPr lang="en-GB" dirty="0"/>
          </a:p>
          <a:p>
            <a:r>
              <a:rPr lang="en-GB" dirty="0"/>
              <a:t>In this example its hard, because our original data set is only 4 fish and we have no data about birds. But if we had 5000 fish and 5000 birds already labelled then the machine can better guess about our new image.</a:t>
            </a:r>
          </a:p>
        </p:txBody>
      </p:sp>
      <p:pic>
        <p:nvPicPr>
          <p:cNvPr id="6146" name="Picture 2" descr="See the source image">
            <a:extLst>
              <a:ext uri="{FF2B5EF4-FFF2-40B4-BE49-F238E27FC236}">
                <a16:creationId xmlns:a16="http://schemas.microsoft.com/office/drawing/2014/main" id="{95B0D231-EA07-6049-84C6-1281BB88E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709" y="1211715"/>
            <a:ext cx="3810000" cy="32004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2ECBA7E-418B-C04D-AF0A-14818C5D2071}"/>
              </a:ext>
            </a:extLst>
          </p:cNvPr>
          <p:cNvGrpSpPr/>
          <p:nvPr/>
        </p:nvGrpSpPr>
        <p:grpSpPr>
          <a:xfrm>
            <a:off x="162769" y="1249367"/>
            <a:ext cx="4725950" cy="3416289"/>
            <a:chOff x="4849069" y="1589440"/>
            <a:chExt cx="4725950" cy="3416289"/>
          </a:xfrm>
        </p:grpSpPr>
        <p:pic>
          <p:nvPicPr>
            <p:cNvPr id="6" name="Picture 2" descr="See the source image">
              <a:extLst>
                <a:ext uri="{FF2B5EF4-FFF2-40B4-BE49-F238E27FC236}">
                  <a16:creationId xmlns:a16="http://schemas.microsoft.com/office/drawing/2014/main" id="{25FFAE89-B141-4049-9063-B131835C9DC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77" b="89815" l="4630" r="95370">
                          <a14:foregroundMark x1="24383" y1="40432" x2="26235" y2="47531"/>
                          <a14:foregroundMark x1="27778" y1="40432" x2="30556" y2="41975"/>
                          <a14:foregroundMark x1="10185" y1="40123" x2="16049" y2="45370"/>
                          <a14:foregroundMark x1="7099" y1="61420" x2="4938" y2="60494"/>
                          <a14:foregroundMark x1="91049" y1="47222" x2="91358" y2="59568"/>
                          <a14:foregroundMark x1="95370" y1="48148" x2="95370" y2="54012"/>
                        </a14:backgroundRemoval>
                      </a14:imgEffect>
                    </a14:imgLayer>
                  </a14:imgProps>
                </a:ext>
                <a:ext uri="{28A0092B-C50C-407E-A947-70E740481C1C}">
                  <a14:useLocalDpi xmlns:a14="http://schemas.microsoft.com/office/drawing/2010/main" val="0"/>
                </a:ext>
              </a:extLst>
            </a:blip>
            <a:srcRect/>
            <a:stretch>
              <a:fillRect/>
            </a:stretch>
          </p:blipFill>
          <p:spPr bwMode="auto">
            <a:xfrm>
              <a:off x="5543548" y="1637513"/>
              <a:ext cx="1655165" cy="16551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e the source image">
              <a:extLst>
                <a:ext uri="{FF2B5EF4-FFF2-40B4-BE49-F238E27FC236}">
                  <a16:creationId xmlns:a16="http://schemas.microsoft.com/office/drawing/2014/main" id="{C08434E0-E1F8-B845-98F6-46FEDC543C5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547" b="92925" l="3165" r="95570">
                          <a14:foregroundMark x1="7595" y1="50943" x2="7595" y2="75472"/>
                          <a14:foregroundMark x1="2954" y1="36321" x2="9283" y2="49528"/>
                          <a14:foregroundMark x1="9283" y1="49528" x2="12447" y2="66509"/>
                          <a14:foregroundMark x1="12447" y1="66509" x2="4219" y2="67453"/>
                          <a14:foregroundMark x1="4219" y1="67453" x2="3165" y2="47170"/>
                          <a14:foregroundMark x1="3165" y1="47170" x2="10970" y2="41981"/>
                          <a14:foregroundMark x1="10970" y1="41981" x2="13291" y2="53302"/>
                          <a14:foregroundMark x1="21941" y1="77358" x2="29536" y2="85377"/>
                          <a14:foregroundMark x1="29536" y1="85377" x2="38397" y2="83491"/>
                          <a14:foregroundMark x1="38397" y1="83491" x2="55907" y2="91509"/>
                          <a14:foregroundMark x1="55907" y1="91509" x2="58017" y2="87736"/>
                          <a14:foregroundMark x1="64768" y1="92925" x2="66667" y2="91509"/>
                          <a14:foregroundMark x1="88819" y1="49057" x2="91561" y2="52358"/>
                          <a14:foregroundMark x1="94304" y1="50000" x2="95570" y2="60849"/>
                          <a14:foregroundMark x1="43882" y1="7547" x2="28903" y2="7547"/>
                        </a14:backgroundRemoval>
                      </a14:imgEffect>
                    </a14:imgLayer>
                  </a14:imgProps>
                </a:ext>
                <a:ext uri="{28A0092B-C50C-407E-A947-70E740481C1C}">
                  <a14:useLocalDpi xmlns:a14="http://schemas.microsoft.com/office/drawing/2010/main" val="0"/>
                </a:ext>
              </a:extLst>
            </a:blip>
            <a:srcRect/>
            <a:stretch>
              <a:fillRect/>
            </a:stretch>
          </p:blipFill>
          <p:spPr bwMode="auto">
            <a:xfrm>
              <a:off x="4849069" y="3321717"/>
              <a:ext cx="2730283" cy="12211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ee the source image">
              <a:extLst>
                <a:ext uri="{FF2B5EF4-FFF2-40B4-BE49-F238E27FC236}">
                  <a16:creationId xmlns:a16="http://schemas.microsoft.com/office/drawing/2014/main" id="{20224D6B-C1CE-134C-AB51-16CE5099FB3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673" b="95050" l="2110" r="96203">
                          <a14:foregroundMark x1="90717" y1="50248" x2="93038" y2="57673"/>
                          <a14:foregroundMark x1="96203" y1="60149" x2="96203" y2="54455"/>
                          <a14:foregroundMark x1="41983" y1="91337" x2="49789" y2="93564"/>
                          <a14:foregroundMark x1="49789" y1="93564" x2="51477" y2="95297"/>
                          <a14:foregroundMark x1="8228" y1="55693" x2="7173" y2="76238"/>
                          <a14:foregroundMark x1="2110" y1="68069" x2="2110" y2="72525"/>
                          <a14:foregroundMark x1="18776" y1="8416" x2="18776" y2="8416"/>
                          <a14:foregroundMark x1="62658" y1="7673" x2="67511" y2="7921"/>
                          <a14:foregroundMark x1="67932" y1="44059" x2="68354" y2="45050"/>
                          <a14:foregroundMark x1="68565" y1="41584" x2="70253" y2="46040"/>
                          <a14:foregroundMark x1="64557" y1="42574" x2="63291" y2="45792"/>
                          <a14:foregroundMark x1="80802" y1="40099" x2="86920" y2="45792"/>
                          <a14:foregroundMark x1="86920" y1="45792" x2="87131" y2="47525"/>
                          <a14:foregroundMark x1="86709" y1="43812" x2="82068" y2="36386"/>
                          <a14:foregroundMark x1="82068" y1="36386" x2="80169" y2="39109"/>
                        </a14:backgroundRemoval>
                      </a14:imgEffect>
                    </a14:imgLayer>
                  </a14:imgProps>
                </a:ext>
                <a:ext uri="{28A0092B-C50C-407E-A947-70E740481C1C}">
                  <a14:useLocalDpi xmlns:a14="http://schemas.microsoft.com/office/drawing/2010/main" val="0"/>
                </a:ext>
              </a:extLst>
            </a:blip>
            <a:srcRect/>
            <a:stretch>
              <a:fillRect/>
            </a:stretch>
          </p:blipFill>
          <p:spPr bwMode="auto">
            <a:xfrm>
              <a:off x="7244456" y="1589440"/>
              <a:ext cx="1958648" cy="16693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ee the source image">
              <a:extLst>
                <a:ext uri="{FF2B5EF4-FFF2-40B4-BE49-F238E27FC236}">
                  <a16:creationId xmlns:a16="http://schemas.microsoft.com/office/drawing/2014/main" id="{8F7B7747-7D50-144F-9283-68A19DDF345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29956" y="3172332"/>
              <a:ext cx="2245063" cy="18333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99026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04C5-C5E7-B046-80AB-BA0855118387}"/>
              </a:ext>
            </a:extLst>
          </p:cNvPr>
          <p:cNvSpPr>
            <a:spLocks noGrp="1"/>
          </p:cNvSpPr>
          <p:nvPr>
            <p:ph type="title"/>
          </p:nvPr>
        </p:nvSpPr>
        <p:spPr/>
        <p:txBody>
          <a:bodyPr>
            <a:normAutofit fontScale="90000"/>
          </a:bodyPr>
          <a:lstStyle/>
          <a:p>
            <a:r>
              <a:rPr lang="en-GB" dirty="0"/>
              <a:t>Still stupid and slow</a:t>
            </a:r>
          </a:p>
        </p:txBody>
      </p:sp>
      <p:sp>
        <p:nvSpPr>
          <p:cNvPr id="3" name="Content Placeholder 2">
            <a:extLst>
              <a:ext uri="{FF2B5EF4-FFF2-40B4-BE49-F238E27FC236}">
                <a16:creationId xmlns:a16="http://schemas.microsoft.com/office/drawing/2014/main" id="{E707EECB-2B0A-AE45-99B7-400A4E8EE07B}"/>
              </a:ext>
            </a:extLst>
          </p:cNvPr>
          <p:cNvSpPr>
            <a:spLocks noGrp="1"/>
          </p:cNvSpPr>
          <p:nvPr>
            <p:ph idx="1"/>
          </p:nvPr>
        </p:nvSpPr>
        <p:spPr>
          <a:xfrm>
            <a:off x="0" y="632012"/>
            <a:ext cx="7515222" cy="6225987"/>
          </a:xfrm>
        </p:spPr>
        <p:txBody>
          <a:bodyPr/>
          <a:lstStyle/>
          <a:p>
            <a:r>
              <a:rPr lang="en-GB" dirty="0"/>
              <a:t>So, you still need a person to first say what is a fish is. </a:t>
            </a:r>
          </a:p>
          <a:p>
            <a:r>
              <a:rPr lang="en-GB" dirty="0"/>
              <a:t>Yep.</a:t>
            </a:r>
          </a:p>
          <a:p>
            <a:endParaRPr lang="en-GB" dirty="0"/>
          </a:p>
          <a:p>
            <a:r>
              <a:rPr lang="en-GB" dirty="0"/>
              <a:t>And you need to have many fishes so the machine can ‘learn’ better</a:t>
            </a:r>
          </a:p>
          <a:p>
            <a:r>
              <a:rPr lang="en-GB" dirty="0"/>
              <a:t>Yep. </a:t>
            </a:r>
          </a:p>
          <a:p>
            <a:endParaRPr lang="en-GB" dirty="0"/>
          </a:p>
          <a:p>
            <a:r>
              <a:rPr lang="en-GB" dirty="0"/>
              <a:t>It’s still slow and stupid</a:t>
            </a:r>
          </a:p>
          <a:p>
            <a:r>
              <a:rPr lang="en-GB" dirty="0"/>
              <a:t>Yep</a:t>
            </a:r>
          </a:p>
          <a:p>
            <a:endParaRPr lang="en-GB" dirty="0"/>
          </a:p>
          <a:p>
            <a:r>
              <a:rPr lang="en-GB" dirty="0"/>
              <a:t>But you have all helped to label data</a:t>
            </a:r>
          </a:p>
        </p:txBody>
      </p:sp>
      <p:pic>
        <p:nvPicPr>
          <p:cNvPr id="7170" name="Picture 2" descr="See the source image">
            <a:extLst>
              <a:ext uri="{FF2B5EF4-FFF2-40B4-BE49-F238E27FC236}">
                <a16:creationId xmlns:a16="http://schemas.microsoft.com/office/drawing/2014/main" id="{82B9ECC9-26EE-F144-87FF-ED6E54AD13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209" t="9216"/>
          <a:stretch/>
        </p:blipFill>
        <p:spPr bwMode="auto">
          <a:xfrm>
            <a:off x="7515223" y="0"/>
            <a:ext cx="4676775" cy="687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820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C3A6-BCB2-3645-9ADB-C1A448D721FE}"/>
              </a:ext>
            </a:extLst>
          </p:cNvPr>
          <p:cNvSpPr>
            <a:spLocks noGrp="1"/>
          </p:cNvSpPr>
          <p:nvPr>
            <p:ph type="title"/>
          </p:nvPr>
        </p:nvSpPr>
        <p:spPr/>
        <p:txBody>
          <a:bodyPr>
            <a:normAutofit fontScale="90000"/>
          </a:bodyPr>
          <a:lstStyle/>
          <a:p>
            <a:r>
              <a:rPr lang="en-GB" dirty="0"/>
              <a:t>Supervised learning</a:t>
            </a:r>
          </a:p>
        </p:txBody>
      </p:sp>
      <p:sp>
        <p:nvSpPr>
          <p:cNvPr id="3" name="Content Placeholder 2">
            <a:extLst>
              <a:ext uri="{FF2B5EF4-FFF2-40B4-BE49-F238E27FC236}">
                <a16:creationId xmlns:a16="http://schemas.microsoft.com/office/drawing/2014/main" id="{F733DA1A-B5FB-EE44-85FD-71D320DBBEAF}"/>
              </a:ext>
            </a:extLst>
          </p:cNvPr>
          <p:cNvSpPr>
            <a:spLocks noGrp="1"/>
          </p:cNvSpPr>
          <p:nvPr>
            <p:ph idx="1"/>
          </p:nvPr>
        </p:nvSpPr>
        <p:spPr/>
        <p:txBody>
          <a:bodyPr>
            <a:normAutofit lnSpcReduction="10000"/>
          </a:bodyPr>
          <a:lstStyle/>
          <a:p>
            <a:r>
              <a:rPr lang="en-GB" dirty="0"/>
              <a:t>If your initial data set is large, then you can get accurate results </a:t>
            </a:r>
          </a:p>
          <a:p>
            <a:endParaRPr lang="en-GB" dirty="0"/>
          </a:p>
          <a:p>
            <a:r>
              <a:rPr lang="en-GB" dirty="0"/>
              <a:t>Used if you need to put something into categories / you need to classify the data </a:t>
            </a:r>
          </a:p>
          <a:p>
            <a:r>
              <a:rPr lang="en-GB" dirty="0"/>
              <a:t>Used for regression modelling. </a:t>
            </a:r>
          </a:p>
          <a:p>
            <a:r>
              <a:rPr lang="en-GB" dirty="0"/>
              <a:t>Regression modelling = When you use different data items to find a result. This answer will usually be a number</a:t>
            </a:r>
          </a:p>
          <a:p>
            <a:endParaRPr lang="en-GB" dirty="0"/>
          </a:p>
          <a:p>
            <a:r>
              <a:rPr lang="en-GB" dirty="0"/>
              <a:t>+ Accurate results</a:t>
            </a:r>
          </a:p>
          <a:p>
            <a:r>
              <a:rPr lang="en-GB" dirty="0"/>
              <a:t>+ The output given can help the machine next time to learn better</a:t>
            </a:r>
          </a:p>
          <a:p>
            <a:r>
              <a:rPr lang="en-GB" dirty="0"/>
              <a:t>+ Less computing time </a:t>
            </a:r>
          </a:p>
          <a:p>
            <a:r>
              <a:rPr lang="en-GB" dirty="0"/>
              <a:t>+ Simple </a:t>
            </a:r>
          </a:p>
          <a:p>
            <a:pPr marL="457200" indent="-457200">
              <a:buFontTx/>
              <a:buChar char="-"/>
            </a:pPr>
            <a:r>
              <a:rPr lang="en-GB" dirty="0"/>
              <a:t>More human time needed</a:t>
            </a:r>
          </a:p>
          <a:p>
            <a:pPr marL="457200" indent="-457200">
              <a:buFontTx/>
              <a:buChar char="-"/>
            </a:pPr>
            <a:r>
              <a:rPr lang="en-GB" dirty="0"/>
              <a:t>Needs labelled data</a:t>
            </a:r>
          </a:p>
          <a:p>
            <a:endParaRPr lang="en-GB" dirty="0"/>
          </a:p>
        </p:txBody>
      </p:sp>
    </p:spTree>
    <p:extLst>
      <p:ext uri="{BB962C8B-B14F-4D97-AF65-F5344CB8AC3E}">
        <p14:creationId xmlns:p14="http://schemas.microsoft.com/office/powerpoint/2010/main" val="2598141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A94B-4A7E-7C42-86EE-C57D2F3B9819}"/>
              </a:ext>
            </a:extLst>
          </p:cNvPr>
          <p:cNvSpPr>
            <a:spLocks noGrp="1"/>
          </p:cNvSpPr>
          <p:nvPr>
            <p:ph type="title"/>
          </p:nvPr>
        </p:nvSpPr>
        <p:spPr/>
        <p:txBody>
          <a:bodyPr>
            <a:normAutofit fontScale="90000"/>
          </a:bodyPr>
          <a:lstStyle/>
          <a:p>
            <a:r>
              <a:rPr lang="en-GB" dirty="0"/>
              <a:t>Regression</a:t>
            </a:r>
          </a:p>
        </p:txBody>
      </p:sp>
      <p:sp>
        <p:nvSpPr>
          <p:cNvPr id="3" name="Content Placeholder 2">
            <a:extLst>
              <a:ext uri="{FF2B5EF4-FFF2-40B4-BE49-F238E27FC236}">
                <a16:creationId xmlns:a16="http://schemas.microsoft.com/office/drawing/2014/main" id="{74832657-2189-D348-84E1-B1E6A72B4ED3}"/>
              </a:ext>
            </a:extLst>
          </p:cNvPr>
          <p:cNvSpPr>
            <a:spLocks noGrp="1"/>
          </p:cNvSpPr>
          <p:nvPr>
            <p:ph idx="1"/>
          </p:nvPr>
        </p:nvSpPr>
        <p:spPr/>
        <p:txBody>
          <a:bodyPr>
            <a:noAutofit/>
          </a:bodyPr>
          <a:lstStyle/>
          <a:p>
            <a:r>
              <a:rPr lang="en-GB" dirty="0"/>
              <a:t>Regression modelling = When you use different data items to find a result. This answer will usually be a number</a:t>
            </a:r>
          </a:p>
          <a:p>
            <a:r>
              <a:rPr lang="en-GB" dirty="0"/>
              <a:t>Example: You want to know how much money you should have as you grow older</a:t>
            </a:r>
          </a:p>
          <a:p>
            <a:endParaRPr lang="en-GB" dirty="0"/>
          </a:p>
          <a:p>
            <a:r>
              <a:rPr lang="en-GB" dirty="0"/>
              <a:t>So you input data of how much money people had at different ages in their life</a:t>
            </a:r>
          </a:p>
          <a:p>
            <a:r>
              <a:rPr lang="en-GB" dirty="0"/>
              <a:t>Supervised Machine Learning takes this information,</a:t>
            </a:r>
          </a:p>
          <a:p>
            <a:r>
              <a:rPr lang="en-GB" dirty="0"/>
              <a:t>Analyses it, and can say roughly what the expected </a:t>
            </a:r>
            <a:br>
              <a:rPr lang="en-GB" dirty="0"/>
            </a:br>
            <a:r>
              <a:rPr lang="en-GB" dirty="0"/>
              <a:t>outcome should be for you.</a:t>
            </a:r>
          </a:p>
          <a:p>
            <a:endParaRPr lang="en-GB" dirty="0"/>
          </a:p>
          <a:p>
            <a:r>
              <a:rPr lang="en-GB" dirty="0"/>
              <a:t>In real life its used for </a:t>
            </a:r>
          </a:p>
          <a:p>
            <a:r>
              <a:rPr lang="en-GB" dirty="0"/>
              <a:t>profit/loss for companies</a:t>
            </a:r>
          </a:p>
          <a:p>
            <a:r>
              <a:rPr lang="en-GB" dirty="0"/>
              <a:t>how much a company can charge for products</a:t>
            </a:r>
          </a:p>
          <a:p>
            <a:r>
              <a:rPr lang="en-GB" dirty="0"/>
              <a:t>How long it takes to drive home under different weather conditions</a:t>
            </a:r>
          </a:p>
          <a:p>
            <a:endParaRPr lang="en-GB" dirty="0"/>
          </a:p>
          <a:p>
            <a:endParaRPr lang="en-GB" dirty="0"/>
          </a:p>
        </p:txBody>
      </p:sp>
      <p:cxnSp>
        <p:nvCxnSpPr>
          <p:cNvPr id="5" name="Straight Connector 4">
            <a:extLst>
              <a:ext uri="{FF2B5EF4-FFF2-40B4-BE49-F238E27FC236}">
                <a16:creationId xmlns:a16="http://schemas.microsoft.com/office/drawing/2014/main" id="{C930D7B1-1D83-F141-B823-01D631074595}"/>
              </a:ext>
            </a:extLst>
          </p:cNvPr>
          <p:cNvCxnSpPr>
            <a:cxnSpLocks/>
          </p:cNvCxnSpPr>
          <p:nvPr/>
        </p:nvCxnSpPr>
        <p:spPr>
          <a:xfrm>
            <a:off x="8210547" y="3116472"/>
            <a:ext cx="19053" cy="297000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B855A53-D2AA-BB44-B363-2461F9D7B2DD}"/>
              </a:ext>
            </a:extLst>
          </p:cNvPr>
          <p:cNvCxnSpPr>
            <a:cxnSpLocks/>
          </p:cNvCxnSpPr>
          <p:nvPr/>
        </p:nvCxnSpPr>
        <p:spPr>
          <a:xfrm flipH="1">
            <a:off x="8229600" y="6038851"/>
            <a:ext cx="3209775"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7ABEE80-C558-6E46-9FDE-AE9B229E19DD}"/>
              </a:ext>
            </a:extLst>
          </p:cNvPr>
          <p:cNvSpPr txBox="1"/>
          <p:nvPr/>
        </p:nvSpPr>
        <p:spPr>
          <a:xfrm>
            <a:off x="6248420" y="3029558"/>
            <a:ext cx="1962127" cy="369332"/>
          </a:xfrm>
          <a:prstGeom prst="rect">
            <a:avLst/>
          </a:prstGeom>
          <a:noFill/>
        </p:spPr>
        <p:txBody>
          <a:bodyPr wrap="square" rtlCol="0">
            <a:spAutoFit/>
          </a:bodyPr>
          <a:lstStyle/>
          <a:p>
            <a:pPr algn="r"/>
            <a:r>
              <a:rPr lang="en-GB" b="1" dirty="0">
                <a:solidFill>
                  <a:srgbClr val="FFFF00"/>
                </a:solidFill>
              </a:rPr>
              <a:t>Rich</a:t>
            </a:r>
          </a:p>
        </p:txBody>
      </p:sp>
      <p:sp>
        <p:nvSpPr>
          <p:cNvPr id="8" name="TextBox 7">
            <a:extLst>
              <a:ext uri="{FF2B5EF4-FFF2-40B4-BE49-F238E27FC236}">
                <a16:creationId xmlns:a16="http://schemas.microsoft.com/office/drawing/2014/main" id="{F66E1F7A-CF31-B14B-8DC0-A44CC722284A}"/>
              </a:ext>
            </a:extLst>
          </p:cNvPr>
          <p:cNvSpPr txBox="1"/>
          <p:nvPr/>
        </p:nvSpPr>
        <p:spPr>
          <a:xfrm>
            <a:off x="6386512" y="5751790"/>
            <a:ext cx="1824035" cy="369332"/>
          </a:xfrm>
          <a:prstGeom prst="rect">
            <a:avLst/>
          </a:prstGeom>
          <a:noFill/>
        </p:spPr>
        <p:txBody>
          <a:bodyPr wrap="square" rtlCol="0">
            <a:spAutoFit/>
          </a:bodyPr>
          <a:lstStyle/>
          <a:p>
            <a:pPr algn="r"/>
            <a:r>
              <a:rPr lang="en-GB" b="1" dirty="0">
                <a:solidFill>
                  <a:srgbClr val="FFFF00"/>
                </a:solidFill>
              </a:rPr>
              <a:t>Poor</a:t>
            </a:r>
          </a:p>
        </p:txBody>
      </p:sp>
      <p:sp>
        <p:nvSpPr>
          <p:cNvPr id="9" name="TextBox 8">
            <a:extLst>
              <a:ext uri="{FF2B5EF4-FFF2-40B4-BE49-F238E27FC236}">
                <a16:creationId xmlns:a16="http://schemas.microsoft.com/office/drawing/2014/main" id="{BD8E1D1F-D302-F642-B764-884714FC3FEE}"/>
              </a:ext>
            </a:extLst>
          </p:cNvPr>
          <p:cNvSpPr txBox="1"/>
          <p:nvPr/>
        </p:nvSpPr>
        <p:spPr>
          <a:xfrm>
            <a:off x="7339010" y="6083113"/>
            <a:ext cx="1371600" cy="369332"/>
          </a:xfrm>
          <a:prstGeom prst="rect">
            <a:avLst/>
          </a:prstGeom>
          <a:noFill/>
        </p:spPr>
        <p:txBody>
          <a:bodyPr wrap="square" rtlCol="0">
            <a:spAutoFit/>
          </a:bodyPr>
          <a:lstStyle/>
          <a:p>
            <a:pPr algn="r"/>
            <a:r>
              <a:rPr lang="en-GB" b="1" dirty="0">
                <a:solidFill>
                  <a:srgbClr val="FFFF00"/>
                </a:solidFill>
              </a:rPr>
              <a:t>Young</a:t>
            </a:r>
          </a:p>
        </p:txBody>
      </p:sp>
      <p:sp>
        <p:nvSpPr>
          <p:cNvPr id="10" name="TextBox 9">
            <a:extLst>
              <a:ext uri="{FF2B5EF4-FFF2-40B4-BE49-F238E27FC236}">
                <a16:creationId xmlns:a16="http://schemas.microsoft.com/office/drawing/2014/main" id="{345E092E-E8D6-154A-927E-5FB928D3EC5A}"/>
              </a:ext>
            </a:extLst>
          </p:cNvPr>
          <p:cNvSpPr txBox="1"/>
          <p:nvPr/>
        </p:nvSpPr>
        <p:spPr>
          <a:xfrm>
            <a:off x="10115548" y="6132981"/>
            <a:ext cx="1371600" cy="369332"/>
          </a:xfrm>
          <a:prstGeom prst="rect">
            <a:avLst/>
          </a:prstGeom>
          <a:noFill/>
        </p:spPr>
        <p:txBody>
          <a:bodyPr wrap="square" rtlCol="0">
            <a:spAutoFit/>
          </a:bodyPr>
          <a:lstStyle/>
          <a:p>
            <a:pPr algn="r"/>
            <a:r>
              <a:rPr lang="en-GB" b="1" dirty="0">
                <a:solidFill>
                  <a:srgbClr val="FFFF00"/>
                </a:solidFill>
              </a:rPr>
              <a:t>Old</a:t>
            </a:r>
          </a:p>
        </p:txBody>
      </p:sp>
      <p:sp>
        <p:nvSpPr>
          <p:cNvPr id="15" name="Oval 14">
            <a:extLst>
              <a:ext uri="{FF2B5EF4-FFF2-40B4-BE49-F238E27FC236}">
                <a16:creationId xmlns:a16="http://schemas.microsoft.com/office/drawing/2014/main" id="{108F9772-DB81-4348-B891-BFFECA0555DE}"/>
              </a:ext>
            </a:extLst>
          </p:cNvPr>
          <p:cNvSpPr/>
          <p:nvPr/>
        </p:nvSpPr>
        <p:spPr>
          <a:xfrm>
            <a:off x="8477226" y="5530618"/>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Oval 20">
            <a:extLst>
              <a:ext uri="{FF2B5EF4-FFF2-40B4-BE49-F238E27FC236}">
                <a16:creationId xmlns:a16="http://schemas.microsoft.com/office/drawing/2014/main" id="{5DEE303C-300D-F240-955A-680774047F17}"/>
              </a:ext>
            </a:extLst>
          </p:cNvPr>
          <p:cNvSpPr/>
          <p:nvPr/>
        </p:nvSpPr>
        <p:spPr>
          <a:xfrm>
            <a:off x="8710610" y="5297234"/>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Oval 21">
            <a:extLst>
              <a:ext uri="{FF2B5EF4-FFF2-40B4-BE49-F238E27FC236}">
                <a16:creationId xmlns:a16="http://schemas.microsoft.com/office/drawing/2014/main" id="{A3953CAF-C30D-3A43-832D-557970E50538}"/>
              </a:ext>
            </a:extLst>
          </p:cNvPr>
          <p:cNvSpPr/>
          <p:nvPr/>
        </p:nvSpPr>
        <p:spPr>
          <a:xfrm>
            <a:off x="8378242" y="4507618"/>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Oval 22">
            <a:extLst>
              <a:ext uri="{FF2B5EF4-FFF2-40B4-BE49-F238E27FC236}">
                <a16:creationId xmlns:a16="http://schemas.microsoft.com/office/drawing/2014/main" id="{241D61BD-5E0E-F841-BC5F-54B7F321C6E3}"/>
              </a:ext>
            </a:extLst>
          </p:cNvPr>
          <p:cNvSpPr/>
          <p:nvPr/>
        </p:nvSpPr>
        <p:spPr>
          <a:xfrm>
            <a:off x="8933862" y="5508055"/>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Oval 23">
            <a:extLst>
              <a:ext uri="{FF2B5EF4-FFF2-40B4-BE49-F238E27FC236}">
                <a16:creationId xmlns:a16="http://schemas.microsoft.com/office/drawing/2014/main" id="{640ED2F7-DFAB-144A-82E6-6FD5E88DD868}"/>
              </a:ext>
            </a:extLst>
          </p:cNvPr>
          <p:cNvSpPr/>
          <p:nvPr/>
        </p:nvSpPr>
        <p:spPr>
          <a:xfrm>
            <a:off x="8984445" y="5225982"/>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a:extLst>
              <a:ext uri="{FF2B5EF4-FFF2-40B4-BE49-F238E27FC236}">
                <a16:creationId xmlns:a16="http://schemas.microsoft.com/office/drawing/2014/main" id="{9B99B452-DEB8-964B-BCA9-380B30C160CE}"/>
              </a:ext>
            </a:extLst>
          </p:cNvPr>
          <p:cNvSpPr/>
          <p:nvPr/>
        </p:nvSpPr>
        <p:spPr>
          <a:xfrm>
            <a:off x="9191620" y="5406552"/>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57D5563F-F643-F34E-9284-3B59B74ADEB1}"/>
              </a:ext>
            </a:extLst>
          </p:cNvPr>
          <p:cNvSpPr/>
          <p:nvPr/>
        </p:nvSpPr>
        <p:spPr>
          <a:xfrm>
            <a:off x="8984445" y="4936288"/>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A9FF2434-6918-2346-BFE6-D9174192271E}"/>
              </a:ext>
            </a:extLst>
          </p:cNvPr>
          <p:cNvSpPr/>
          <p:nvPr/>
        </p:nvSpPr>
        <p:spPr>
          <a:xfrm>
            <a:off x="9221023" y="5116810"/>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30DF3033-3657-3849-B390-5A2F6FD3FE40}"/>
              </a:ext>
            </a:extLst>
          </p:cNvPr>
          <p:cNvSpPr/>
          <p:nvPr/>
        </p:nvSpPr>
        <p:spPr>
          <a:xfrm>
            <a:off x="9454407" y="4883426"/>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CAA37FCC-EE6C-7044-B241-54F6D0E13415}"/>
              </a:ext>
            </a:extLst>
          </p:cNvPr>
          <p:cNvSpPr/>
          <p:nvPr/>
        </p:nvSpPr>
        <p:spPr>
          <a:xfrm>
            <a:off x="9677659" y="5094247"/>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05726757-E3CC-FF40-90E6-A534884D7934}"/>
              </a:ext>
            </a:extLst>
          </p:cNvPr>
          <p:cNvSpPr/>
          <p:nvPr/>
        </p:nvSpPr>
        <p:spPr>
          <a:xfrm>
            <a:off x="9728242" y="4812174"/>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A9F3C4AF-DF2A-4C44-BF6A-109FDEBAD773}"/>
              </a:ext>
            </a:extLst>
          </p:cNvPr>
          <p:cNvSpPr/>
          <p:nvPr/>
        </p:nvSpPr>
        <p:spPr>
          <a:xfrm>
            <a:off x="9935417" y="4992744"/>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D1D1B9B7-C685-134C-88BC-B6D17091E8D9}"/>
              </a:ext>
            </a:extLst>
          </p:cNvPr>
          <p:cNvSpPr/>
          <p:nvPr/>
        </p:nvSpPr>
        <p:spPr>
          <a:xfrm>
            <a:off x="9200798" y="4695482"/>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BC94158-D5C8-F94F-BA0A-6EB7AEB4DC37}"/>
              </a:ext>
            </a:extLst>
          </p:cNvPr>
          <p:cNvSpPr/>
          <p:nvPr/>
        </p:nvSpPr>
        <p:spPr>
          <a:xfrm>
            <a:off x="9948522" y="4650042"/>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A4E2D047-7E8D-5E44-B42F-89C5A108B377}"/>
              </a:ext>
            </a:extLst>
          </p:cNvPr>
          <p:cNvSpPr/>
          <p:nvPr/>
        </p:nvSpPr>
        <p:spPr>
          <a:xfrm>
            <a:off x="10164043" y="4469766"/>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1F82BE2-9C33-3946-8A0A-056FFEECE487}"/>
              </a:ext>
            </a:extLst>
          </p:cNvPr>
          <p:cNvSpPr/>
          <p:nvPr/>
        </p:nvSpPr>
        <p:spPr>
          <a:xfrm>
            <a:off x="10397427" y="4236382"/>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258E3FE2-0323-2D4B-8612-E7DEA1A62C3A}"/>
              </a:ext>
            </a:extLst>
          </p:cNvPr>
          <p:cNvSpPr/>
          <p:nvPr/>
        </p:nvSpPr>
        <p:spPr>
          <a:xfrm>
            <a:off x="10620679" y="4447203"/>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11CA1AB4-EE50-E54C-813F-14397DE3C897}"/>
              </a:ext>
            </a:extLst>
          </p:cNvPr>
          <p:cNvSpPr/>
          <p:nvPr/>
        </p:nvSpPr>
        <p:spPr>
          <a:xfrm>
            <a:off x="10671262" y="4165130"/>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Oval 37">
            <a:extLst>
              <a:ext uri="{FF2B5EF4-FFF2-40B4-BE49-F238E27FC236}">
                <a16:creationId xmlns:a16="http://schemas.microsoft.com/office/drawing/2014/main" id="{60A68B48-C08A-1D4F-9775-613B276BD42A}"/>
              </a:ext>
            </a:extLst>
          </p:cNvPr>
          <p:cNvSpPr/>
          <p:nvPr/>
        </p:nvSpPr>
        <p:spPr>
          <a:xfrm>
            <a:off x="10878437" y="4345700"/>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Oval 38">
            <a:extLst>
              <a:ext uri="{FF2B5EF4-FFF2-40B4-BE49-F238E27FC236}">
                <a16:creationId xmlns:a16="http://schemas.microsoft.com/office/drawing/2014/main" id="{31ABA2BB-8357-F948-8737-1137754B8592}"/>
              </a:ext>
            </a:extLst>
          </p:cNvPr>
          <p:cNvSpPr/>
          <p:nvPr/>
        </p:nvSpPr>
        <p:spPr>
          <a:xfrm>
            <a:off x="10671262" y="3875436"/>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Oval 39">
            <a:extLst>
              <a:ext uri="{FF2B5EF4-FFF2-40B4-BE49-F238E27FC236}">
                <a16:creationId xmlns:a16="http://schemas.microsoft.com/office/drawing/2014/main" id="{70C2277D-A3F3-7640-89B4-949FBAE6322B}"/>
              </a:ext>
            </a:extLst>
          </p:cNvPr>
          <p:cNvSpPr/>
          <p:nvPr/>
        </p:nvSpPr>
        <p:spPr>
          <a:xfrm>
            <a:off x="10907840" y="4055958"/>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Oval 40">
            <a:extLst>
              <a:ext uri="{FF2B5EF4-FFF2-40B4-BE49-F238E27FC236}">
                <a16:creationId xmlns:a16="http://schemas.microsoft.com/office/drawing/2014/main" id="{76DF17E5-4539-814C-89F4-FE7AC128A3AD}"/>
              </a:ext>
            </a:extLst>
          </p:cNvPr>
          <p:cNvSpPr/>
          <p:nvPr/>
        </p:nvSpPr>
        <p:spPr>
          <a:xfrm>
            <a:off x="11141224" y="3822574"/>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Oval 41">
            <a:extLst>
              <a:ext uri="{FF2B5EF4-FFF2-40B4-BE49-F238E27FC236}">
                <a16:creationId xmlns:a16="http://schemas.microsoft.com/office/drawing/2014/main" id="{EBB99E46-889D-CA4A-AD75-7FCBF515B3EC}"/>
              </a:ext>
            </a:extLst>
          </p:cNvPr>
          <p:cNvSpPr/>
          <p:nvPr/>
        </p:nvSpPr>
        <p:spPr>
          <a:xfrm>
            <a:off x="11364476" y="4033395"/>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Oval 42">
            <a:extLst>
              <a:ext uri="{FF2B5EF4-FFF2-40B4-BE49-F238E27FC236}">
                <a16:creationId xmlns:a16="http://schemas.microsoft.com/office/drawing/2014/main" id="{09F78D63-5851-3440-B176-181BDCB4271D}"/>
              </a:ext>
            </a:extLst>
          </p:cNvPr>
          <p:cNvSpPr/>
          <p:nvPr/>
        </p:nvSpPr>
        <p:spPr>
          <a:xfrm>
            <a:off x="11415059" y="3751322"/>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Oval 43">
            <a:extLst>
              <a:ext uri="{FF2B5EF4-FFF2-40B4-BE49-F238E27FC236}">
                <a16:creationId xmlns:a16="http://schemas.microsoft.com/office/drawing/2014/main" id="{57DE7979-C50D-024D-AC03-E0183F994974}"/>
              </a:ext>
            </a:extLst>
          </p:cNvPr>
          <p:cNvSpPr/>
          <p:nvPr/>
        </p:nvSpPr>
        <p:spPr>
          <a:xfrm>
            <a:off x="11622234" y="3931892"/>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Oval 44">
            <a:extLst>
              <a:ext uri="{FF2B5EF4-FFF2-40B4-BE49-F238E27FC236}">
                <a16:creationId xmlns:a16="http://schemas.microsoft.com/office/drawing/2014/main" id="{85409958-FD4B-3843-B8A6-4B14751A5A62}"/>
              </a:ext>
            </a:extLst>
          </p:cNvPr>
          <p:cNvSpPr/>
          <p:nvPr/>
        </p:nvSpPr>
        <p:spPr>
          <a:xfrm>
            <a:off x="10224583" y="4832432"/>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Oval 45">
            <a:extLst>
              <a:ext uri="{FF2B5EF4-FFF2-40B4-BE49-F238E27FC236}">
                <a16:creationId xmlns:a16="http://schemas.microsoft.com/office/drawing/2014/main" id="{601502E2-1BD7-6F49-8E93-ADF960228F08}"/>
              </a:ext>
            </a:extLst>
          </p:cNvPr>
          <p:cNvSpPr/>
          <p:nvPr/>
        </p:nvSpPr>
        <p:spPr>
          <a:xfrm>
            <a:off x="10447835" y="5043253"/>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Oval 46">
            <a:extLst>
              <a:ext uri="{FF2B5EF4-FFF2-40B4-BE49-F238E27FC236}">
                <a16:creationId xmlns:a16="http://schemas.microsoft.com/office/drawing/2014/main" id="{494F88CE-F7A9-3C40-A35C-DAB58941D240}"/>
              </a:ext>
            </a:extLst>
          </p:cNvPr>
          <p:cNvSpPr/>
          <p:nvPr/>
        </p:nvSpPr>
        <p:spPr>
          <a:xfrm>
            <a:off x="10498418" y="4761180"/>
            <a:ext cx="233384" cy="23338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9" name="Straight Connector 48">
            <a:extLst>
              <a:ext uri="{FF2B5EF4-FFF2-40B4-BE49-F238E27FC236}">
                <a16:creationId xmlns:a16="http://schemas.microsoft.com/office/drawing/2014/main" id="{FE188B61-6997-984F-9CED-66077F77381C}"/>
              </a:ext>
            </a:extLst>
          </p:cNvPr>
          <p:cNvCxnSpPr/>
          <p:nvPr/>
        </p:nvCxnSpPr>
        <p:spPr>
          <a:xfrm flipV="1">
            <a:off x="8378242" y="3751322"/>
            <a:ext cx="3477376" cy="2076164"/>
          </a:xfrm>
          <a:prstGeom prst="line">
            <a:avLst/>
          </a:prstGeom>
          <a:ln w="7620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64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1157-0239-D74B-BC67-681C69E3E1F8}"/>
              </a:ext>
            </a:extLst>
          </p:cNvPr>
          <p:cNvSpPr>
            <a:spLocks noGrp="1"/>
          </p:cNvSpPr>
          <p:nvPr>
            <p:ph type="title"/>
          </p:nvPr>
        </p:nvSpPr>
        <p:spPr/>
        <p:txBody>
          <a:bodyPr>
            <a:normAutofit fontScale="90000"/>
          </a:bodyPr>
          <a:lstStyle/>
          <a:p>
            <a:r>
              <a:rPr lang="en-GB" dirty="0"/>
              <a:t>For Computer Science…..Is this a Graph?</a:t>
            </a:r>
          </a:p>
        </p:txBody>
      </p:sp>
      <p:pic>
        <p:nvPicPr>
          <p:cNvPr id="2050" name="Picture 2">
            <a:extLst>
              <a:ext uri="{FF2B5EF4-FFF2-40B4-BE49-F238E27FC236}">
                <a16:creationId xmlns:a16="http://schemas.microsoft.com/office/drawing/2014/main" id="{CFEC6C69-E23B-1E4D-8E2F-01FBE13B0EC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66" t="55859" r="67015" b="7939"/>
          <a:stretch/>
        </p:blipFill>
        <p:spPr bwMode="auto">
          <a:xfrm>
            <a:off x="3821083" y="917113"/>
            <a:ext cx="4549833" cy="5666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0B9CC9-D4A3-D04C-8984-0F871F007323}"/>
              </a:ext>
            </a:extLst>
          </p:cNvPr>
          <p:cNvSpPr txBox="1"/>
          <p:nvPr/>
        </p:nvSpPr>
        <p:spPr>
          <a:xfrm>
            <a:off x="2887286" y="1074508"/>
            <a:ext cx="6417425" cy="4708981"/>
          </a:xfrm>
          <a:prstGeom prst="rect">
            <a:avLst/>
          </a:prstGeom>
          <a:noFill/>
        </p:spPr>
        <p:txBody>
          <a:bodyPr wrap="square" rtlCol="0">
            <a:spAutoFit/>
          </a:bodyPr>
          <a:lstStyle/>
          <a:p>
            <a:pPr algn="ctr"/>
            <a:r>
              <a:rPr lang="en-GB" sz="30000" dirty="0">
                <a:ln>
                  <a:solidFill>
                    <a:sysClr val="windowText" lastClr="000000"/>
                  </a:solidFill>
                </a:ln>
                <a:solidFill>
                  <a:srgbClr val="FF0000"/>
                </a:solidFill>
                <a:latin typeface="Impact" panose="020B0806030902050204" pitchFamily="34" charset="0"/>
              </a:rPr>
              <a:t>YES</a:t>
            </a:r>
          </a:p>
        </p:txBody>
      </p:sp>
      <p:sp>
        <p:nvSpPr>
          <p:cNvPr id="5" name="TextBox 4">
            <a:extLst>
              <a:ext uri="{FF2B5EF4-FFF2-40B4-BE49-F238E27FC236}">
                <a16:creationId xmlns:a16="http://schemas.microsoft.com/office/drawing/2014/main" id="{BCB4511E-7947-D643-BF95-3095B3837D8B}"/>
              </a:ext>
            </a:extLst>
          </p:cNvPr>
          <p:cNvSpPr txBox="1"/>
          <p:nvPr/>
        </p:nvSpPr>
        <p:spPr>
          <a:xfrm>
            <a:off x="1379913" y="1310584"/>
            <a:ext cx="9756369" cy="5724644"/>
          </a:xfrm>
          <a:prstGeom prst="rect">
            <a:avLst/>
          </a:prstGeom>
          <a:noFill/>
        </p:spPr>
        <p:txBody>
          <a:bodyPr wrap="square" rtlCol="0">
            <a:spAutoFit/>
          </a:bodyPr>
          <a:lstStyle/>
          <a:p>
            <a:pPr algn="ctr"/>
            <a:r>
              <a:rPr lang="en-GB" sz="15000" dirty="0">
                <a:ln>
                  <a:solidFill>
                    <a:sysClr val="windowText" lastClr="000000"/>
                  </a:solidFill>
                </a:ln>
                <a:solidFill>
                  <a:srgbClr val="FF0000"/>
                </a:solidFill>
                <a:latin typeface="Impact" panose="020B0806030902050204" pitchFamily="34" charset="0"/>
              </a:rPr>
              <a:t>JUST JOKING. IT’S </a:t>
            </a:r>
            <a:r>
              <a:rPr lang="en-GB" sz="21600" dirty="0">
                <a:ln>
                  <a:solidFill>
                    <a:sysClr val="windowText" lastClr="000000"/>
                  </a:solidFill>
                </a:ln>
                <a:solidFill>
                  <a:srgbClr val="FF0000"/>
                </a:solidFill>
                <a:latin typeface="Impact" panose="020B0806030902050204" pitchFamily="34" charset="0"/>
              </a:rPr>
              <a:t>NO</a:t>
            </a:r>
            <a:endParaRPr lang="en-GB" sz="15000" dirty="0">
              <a:ln>
                <a:solidFill>
                  <a:sysClr val="windowText" lastClr="000000"/>
                </a:solidFill>
              </a:ln>
              <a:solidFill>
                <a:srgbClr val="FF0000"/>
              </a:solidFill>
              <a:latin typeface="Impact" panose="020B0806030902050204" pitchFamily="34" charset="0"/>
            </a:endParaRPr>
          </a:p>
        </p:txBody>
      </p:sp>
    </p:spTree>
    <p:extLst>
      <p:ext uri="{BB962C8B-B14F-4D97-AF65-F5344CB8AC3E}">
        <p14:creationId xmlns:p14="http://schemas.microsoft.com/office/powerpoint/2010/main" val="170118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EE482-9FDA-734C-B27A-10A0CC6F2889}"/>
              </a:ext>
            </a:extLst>
          </p:cNvPr>
          <p:cNvSpPr>
            <a:spLocks noGrp="1"/>
          </p:cNvSpPr>
          <p:nvPr>
            <p:ph type="title"/>
          </p:nvPr>
        </p:nvSpPr>
        <p:spPr/>
        <p:txBody>
          <a:bodyPr>
            <a:normAutofit fontScale="90000"/>
          </a:bodyPr>
          <a:lstStyle/>
          <a:p>
            <a:r>
              <a:rPr lang="en-GB" dirty="0"/>
              <a:t>Unsupervised</a:t>
            </a:r>
          </a:p>
        </p:txBody>
      </p:sp>
      <p:sp>
        <p:nvSpPr>
          <p:cNvPr id="3" name="Content Placeholder 2">
            <a:extLst>
              <a:ext uri="{FF2B5EF4-FFF2-40B4-BE49-F238E27FC236}">
                <a16:creationId xmlns:a16="http://schemas.microsoft.com/office/drawing/2014/main" id="{D4F79C20-215B-6C48-9DED-B2F4470F2A1D}"/>
              </a:ext>
            </a:extLst>
          </p:cNvPr>
          <p:cNvSpPr>
            <a:spLocks noGrp="1"/>
          </p:cNvSpPr>
          <p:nvPr>
            <p:ph idx="1"/>
          </p:nvPr>
        </p:nvSpPr>
        <p:spPr/>
        <p:txBody>
          <a:bodyPr/>
          <a:lstStyle/>
          <a:p>
            <a:r>
              <a:rPr lang="en-GB" dirty="0"/>
              <a:t>If supervised needed labelled data, what do you think unsupervised uses?</a:t>
            </a:r>
          </a:p>
          <a:p>
            <a:r>
              <a:rPr lang="en-GB" dirty="0"/>
              <a:t>It uses unlabelled data</a:t>
            </a:r>
          </a:p>
          <a:p>
            <a:endParaRPr lang="en-GB" dirty="0"/>
          </a:p>
          <a:p>
            <a:r>
              <a:rPr lang="en-GB" dirty="0"/>
              <a:t>It looks at your unlabelled data and looks for patterns among the data and can group together data / cluster the data.</a:t>
            </a:r>
          </a:p>
          <a:p>
            <a:endParaRPr lang="en-GB" dirty="0"/>
          </a:p>
          <a:p>
            <a:r>
              <a:rPr lang="en-GB" dirty="0"/>
              <a:t>Or it can do association</a:t>
            </a:r>
          </a:p>
          <a:p>
            <a:endParaRPr lang="en-GB" dirty="0"/>
          </a:p>
          <a:p>
            <a:r>
              <a:rPr lang="en-GB" dirty="0"/>
              <a:t>Unsupervised machine learning cannot give you precise answers but it looks for patterns.</a:t>
            </a:r>
          </a:p>
        </p:txBody>
      </p:sp>
    </p:spTree>
    <p:extLst>
      <p:ext uri="{BB962C8B-B14F-4D97-AF65-F5344CB8AC3E}">
        <p14:creationId xmlns:p14="http://schemas.microsoft.com/office/powerpoint/2010/main" val="2155324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D7AA-1062-BA45-A7BF-48ED60282FF7}"/>
              </a:ext>
            </a:extLst>
          </p:cNvPr>
          <p:cNvSpPr>
            <a:spLocks noGrp="1"/>
          </p:cNvSpPr>
          <p:nvPr>
            <p:ph type="title"/>
          </p:nvPr>
        </p:nvSpPr>
        <p:spPr/>
        <p:txBody>
          <a:bodyPr>
            <a:normAutofit fontScale="90000"/>
          </a:bodyPr>
          <a:lstStyle/>
          <a:p>
            <a:r>
              <a:rPr lang="en-GB" dirty="0"/>
              <a:t>Unsupervised. Cluster and Association</a:t>
            </a:r>
          </a:p>
        </p:txBody>
      </p:sp>
      <p:sp>
        <p:nvSpPr>
          <p:cNvPr id="3" name="Content Placeholder 2">
            <a:extLst>
              <a:ext uri="{FF2B5EF4-FFF2-40B4-BE49-F238E27FC236}">
                <a16:creationId xmlns:a16="http://schemas.microsoft.com/office/drawing/2014/main" id="{64F17E74-0761-0942-959E-A7207EB409AA}"/>
              </a:ext>
            </a:extLst>
          </p:cNvPr>
          <p:cNvSpPr>
            <a:spLocks noGrp="1"/>
          </p:cNvSpPr>
          <p:nvPr>
            <p:ph idx="1"/>
          </p:nvPr>
        </p:nvSpPr>
        <p:spPr/>
        <p:txBody>
          <a:bodyPr/>
          <a:lstStyle/>
          <a:p>
            <a:r>
              <a:rPr lang="en-GB" dirty="0"/>
              <a:t>Cluster is a fancy word for grouping</a:t>
            </a:r>
          </a:p>
          <a:p>
            <a:endParaRPr lang="en-GB" dirty="0"/>
          </a:p>
          <a:p>
            <a:r>
              <a:rPr lang="en-GB" dirty="0"/>
              <a:t>Take your unlabelled data</a:t>
            </a:r>
          </a:p>
          <a:p>
            <a:r>
              <a:rPr lang="en-GB" dirty="0"/>
              <a:t>Machine analyses this data</a:t>
            </a:r>
          </a:p>
          <a:p>
            <a:r>
              <a:rPr lang="en-GB" dirty="0"/>
              <a:t>Puts them in different groups / clusters</a:t>
            </a:r>
          </a:p>
          <a:p>
            <a:endParaRPr lang="en-GB" dirty="0"/>
          </a:p>
          <a:p>
            <a:endParaRPr lang="en-GB" dirty="0"/>
          </a:p>
          <a:p>
            <a:r>
              <a:rPr lang="en-GB" dirty="0"/>
              <a:t>Association</a:t>
            </a:r>
          </a:p>
          <a:p>
            <a:r>
              <a:rPr lang="en-GB" dirty="0"/>
              <a:t>Takes your data</a:t>
            </a:r>
          </a:p>
          <a:p>
            <a:r>
              <a:rPr lang="en-GB" dirty="0"/>
              <a:t>Takes some other data </a:t>
            </a:r>
          </a:p>
          <a:p>
            <a:r>
              <a:rPr lang="en-GB" dirty="0"/>
              <a:t>Looks for relationships between them </a:t>
            </a:r>
          </a:p>
          <a:p>
            <a:r>
              <a:rPr lang="en-GB" dirty="0"/>
              <a:t>Example: If you have this gene then you will get Cancer  </a:t>
            </a:r>
          </a:p>
        </p:txBody>
      </p:sp>
      <p:pic>
        <p:nvPicPr>
          <p:cNvPr id="4" name="Picture 2">
            <a:extLst>
              <a:ext uri="{FF2B5EF4-FFF2-40B4-BE49-F238E27FC236}">
                <a16:creationId xmlns:a16="http://schemas.microsoft.com/office/drawing/2014/main" id="{5470A0A6-4451-F044-B558-8805862BC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58" y="632012"/>
            <a:ext cx="6106431" cy="254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622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2FB12-C036-2245-A0AC-C898549C9124}"/>
              </a:ext>
            </a:extLst>
          </p:cNvPr>
          <p:cNvSpPr>
            <a:spLocks noGrp="1"/>
          </p:cNvSpPr>
          <p:nvPr>
            <p:ph type="title"/>
          </p:nvPr>
        </p:nvSpPr>
        <p:spPr/>
        <p:txBody>
          <a:bodyPr>
            <a:normAutofit fontScale="90000"/>
          </a:bodyPr>
          <a:lstStyle/>
          <a:p>
            <a:r>
              <a:rPr lang="en-GB" dirty="0"/>
              <a:t>Unsupervised</a:t>
            </a:r>
          </a:p>
        </p:txBody>
      </p:sp>
      <p:sp>
        <p:nvSpPr>
          <p:cNvPr id="3" name="Content Placeholder 2">
            <a:extLst>
              <a:ext uri="{FF2B5EF4-FFF2-40B4-BE49-F238E27FC236}">
                <a16:creationId xmlns:a16="http://schemas.microsoft.com/office/drawing/2014/main" id="{4D65FB45-F48B-D547-B345-163E532F5B55}"/>
              </a:ext>
            </a:extLst>
          </p:cNvPr>
          <p:cNvSpPr>
            <a:spLocks noGrp="1"/>
          </p:cNvSpPr>
          <p:nvPr>
            <p:ph idx="1"/>
          </p:nvPr>
        </p:nvSpPr>
        <p:spPr/>
        <p:txBody>
          <a:bodyPr/>
          <a:lstStyle/>
          <a:p>
            <a:r>
              <a:rPr lang="en-GB" dirty="0"/>
              <a:t>+ Uses unlabelled data, so less human time needed</a:t>
            </a:r>
          </a:p>
          <a:p>
            <a:pPr marL="457200" indent="-457200">
              <a:buFontTx/>
              <a:buChar char="-"/>
            </a:pPr>
            <a:r>
              <a:rPr lang="en-GB" dirty="0"/>
              <a:t>Not precise or accurate</a:t>
            </a:r>
          </a:p>
          <a:p>
            <a:pPr marL="457200" indent="-457200">
              <a:buFontTx/>
              <a:buChar char="-"/>
            </a:pPr>
            <a:r>
              <a:rPr lang="en-GB" dirty="0"/>
              <a:t>Takes more computational time to complete </a:t>
            </a:r>
          </a:p>
          <a:p>
            <a:pPr marL="457200" indent="-457200">
              <a:buFontTx/>
              <a:buChar char="-"/>
            </a:pPr>
            <a:r>
              <a:rPr lang="en-GB" dirty="0"/>
              <a:t>It just outputs the data, it does NOT learn from the output to improve next time</a:t>
            </a:r>
          </a:p>
        </p:txBody>
      </p:sp>
    </p:spTree>
    <p:extLst>
      <p:ext uri="{BB962C8B-B14F-4D97-AF65-F5344CB8AC3E}">
        <p14:creationId xmlns:p14="http://schemas.microsoft.com/office/powerpoint/2010/main" val="1073305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3BCC-E98E-2041-9161-68DC09EC8C6C}"/>
              </a:ext>
            </a:extLst>
          </p:cNvPr>
          <p:cNvSpPr>
            <a:spLocks noGrp="1"/>
          </p:cNvSpPr>
          <p:nvPr>
            <p:ph type="title"/>
          </p:nvPr>
        </p:nvSpPr>
        <p:spPr/>
        <p:txBody>
          <a:bodyPr>
            <a:normAutofit fontScale="90000"/>
          </a:bodyPr>
          <a:lstStyle/>
          <a:p>
            <a:r>
              <a:rPr lang="en-GB" dirty="0"/>
              <a:t>Semi-Supervised</a:t>
            </a:r>
          </a:p>
        </p:txBody>
      </p:sp>
      <p:sp>
        <p:nvSpPr>
          <p:cNvPr id="3" name="Content Placeholder 2">
            <a:extLst>
              <a:ext uri="{FF2B5EF4-FFF2-40B4-BE49-F238E27FC236}">
                <a16:creationId xmlns:a16="http://schemas.microsoft.com/office/drawing/2014/main" id="{7F9F0543-5B36-6D4F-BCAF-A5607D19EED9}"/>
              </a:ext>
            </a:extLst>
          </p:cNvPr>
          <p:cNvSpPr>
            <a:spLocks noGrp="1"/>
          </p:cNvSpPr>
          <p:nvPr>
            <p:ph idx="1"/>
          </p:nvPr>
        </p:nvSpPr>
        <p:spPr/>
        <p:txBody>
          <a:bodyPr/>
          <a:lstStyle/>
          <a:p>
            <a:r>
              <a:rPr lang="en-GB" dirty="0"/>
              <a:t>When you some labelled AND unlabelled data.</a:t>
            </a:r>
          </a:p>
          <a:p>
            <a:endParaRPr lang="en-GB" dirty="0"/>
          </a:p>
          <a:p>
            <a:r>
              <a:rPr lang="en-GB" dirty="0"/>
              <a:t>Usually a small amount of labelled data and a LARGE amount of unlabelled data.</a:t>
            </a:r>
          </a:p>
          <a:p>
            <a:endParaRPr lang="en-GB" dirty="0"/>
          </a:p>
          <a:p>
            <a:r>
              <a:rPr lang="en-GB" dirty="0"/>
              <a:t>That way you can get better accuracy than unsupervised but don’t need to waste a lot of time getting a lot of labelled data like you need to do for supervised.</a:t>
            </a:r>
          </a:p>
          <a:p>
            <a:endParaRPr lang="en-GB" dirty="0"/>
          </a:p>
          <a:p>
            <a:r>
              <a:rPr lang="en-GB" dirty="0"/>
              <a:t>Example: Website groups. </a:t>
            </a:r>
          </a:p>
          <a:p>
            <a:r>
              <a:rPr lang="en-GB" dirty="0"/>
              <a:t>If you wanted to list all the sport websites, all the fashion websites, all the science websites, all the video websites…. You don’t want to manually label all of them, so label a few and then let the machine do the rest. </a:t>
            </a:r>
          </a:p>
          <a:p>
            <a:endParaRPr lang="en-GB" dirty="0"/>
          </a:p>
          <a:p>
            <a:endParaRPr lang="en-GB" dirty="0"/>
          </a:p>
        </p:txBody>
      </p:sp>
    </p:spTree>
    <p:extLst>
      <p:ext uri="{BB962C8B-B14F-4D97-AF65-F5344CB8AC3E}">
        <p14:creationId xmlns:p14="http://schemas.microsoft.com/office/powerpoint/2010/main" val="38426110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8391-4127-744D-BAB8-67FA01183F00}"/>
              </a:ext>
            </a:extLst>
          </p:cNvPr>
          <p:cNvSpPr>
            <a:spLocks noGrp="1"/>
          </p:cNvSpPr>
          <p:nvPr>
            <p:ph type="title"/>
          </p:nvPr>
        </p:nvSpPr>
        <p:spPr/>
        <p:txBody>
          <a:bodyPr>
            <a:normAutofit fontScale="90000"/>
          </a:bodyPr>
          <a:lstStyle/>
          <a:p>
            <a:r>
              <a:rPr lang="en-GB" dirty="0"/>
              <a:t>Semi - Supervised</a:t>
            </a:r>
          </a:p>
        </p:txBody>
      </p:sp>
      <p:sp>
        <p:nvSpPr>
          <p:cNvPr id="3" name="Content Placeholder 2">
            <a:extLst>
              <a:ext uri="{FF2B5EF4-FFF2-40B4-BE49-F238E27FC236}">
                <a16:creationId xmlns:a16="http://schemas.microsoft.com/office/drawing/2014/main" id="{BE463119-603A-6A4E-9A6A-FBE4264262D9}"/>
              </a:ext>
            </a:extLst>
          </p:cNvPr>
          <p:cNvSpPr>
            <a:spLocks noGrp="1"/>
          </p:cNvSpPr>
          <p:nvPr>
            <p:ph idx="1"/>
          </p:nvPr>
        </p:nvSpPr>
        <p:spPr/>
        <p:txBody>
          <a:bodyPr/>
          <a:lstStyle/>
          <a:p>
            <a:r>
              <a:rPr lang="en-GB" dirty="0"/>
              <a:t>+Small amount of labelled data needed</a:t>
            </a:r>
          </a:p>
          <a:p>
            <a:r>
              <a:rPr lang="en-GB" dirty="0"/>
              <a:t>+ Less human cost then supervised</a:t>
            </a:r>
          </a:p>
          <a:p>
            <a:r>
              <a:rPr lang="en-GB" dirty="0"/>
              <a:t>+ Better results then unsupervised</a:t>
            </a:r>
          </a:p>
          <a:p>
            <a:r>
              <a:rPr lang="en-GB" dirty="0"/>
              <a:t>-More complicated to compute then supervised</a:t>
            </a:r>
          </a:p>
          <a:p>
            <a:r>
              <a:rPr lang="en-GB" dirty="0"/>
              <a:t>-Not as good results as supervised </a:t>
            </a:r>
          </a:p>
        </p:txBody>
      </p:sp>
    </p:spTree>
    <p:extLst>
      <p:ext uri="{BB962C8B-B14F-4D97-AF65-F5344CB8AC3E}">
        <p14:creationId xmlns:p14="http://schemas.microsoft.com/office/powerpoint/2010/main" val="8771328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F812-DD74-514C-9B39-D5DDC95FF7F9}"/>
              </a:ext>
            </a:extLst>
          </p:cNvPr>
          <p:cNvSpPr>
            <a:spLocks noGrp="1"/>
          </p:cNvSpPr>
          <p:nvPr>
            <p:ph type="title"/>
          </p:nvPr>
        </p:nvSpPr>
        <p:spPr/>
        <p:txBody>
          <a:bodyPr>
            <a:normAutofit fontScale="90000"/>
          </a:bodyPr>
          <a:lstStyle/>
          <a:p>
            <a:r>
              <a:rPr lang="en-GB" dirty="0"/>
              <a:t>Reinforcement</a:t>
            </a:r>
          </a:p>
        </p:txBody>
      </p:sp>
      <p:sp>
        <p:nvSpPr>
          <p:cNvPr id="3" name="Content Placeholder 2">
            <a:extLst>
              <a:ext uri="{FF2B5EF4-FFF2-40B4-BE49-F238E27FC236}">
                <a16:creationId xmlns:a16="http://schemas.microsoft.com/office/drawing/2014/main" id="{336055B2-5B39-CF40-B088-DA76A636D8FA}"/>
              </a:ext>
            </a:extLst>
          </p:cNvPr>
          <p:cNvSpPr>
            <a:spLocks noGrp="1"/>
          </p:cNvSpPr>
          <p:nvPr>
            <p:ph idx="1"/>
          </p:nvPr>
        </p:nvSpPr>
        <p:spPr/>
        <p:txBody>
          <a:bodyPr/>
          <a:lstStyle/>
          <a:p>
            <a:r>
              <a:rPr lang="en-GB" dirty="0"/>
              <a:t>This is where you tell machine what to do. </a:t>
            </a:r>
          </a:p>
          <a:p>
            <a:r>
              <a:rPr lang="en-GB" dirty="0"/>
              <a:t>The machine does it. </a:t>
            </a:r>
          </a:p>
          <a:p>
            <a:r>
              <a:rPr lang="en-GB" dirty="0"/>
              <a:t>Each time the machine does it, they see if it was done correctly or not.</a:t>
            </a:r>
          </a:p>
          <a:p>
            <a:endParaRPr lang="en-GB" dirty="0"/>
          </a:p>
          <a:p>
            <a:r>
              <a:rPr lang="en-GB" dirty="0"/>
              <a:t>Games: Chess, Tic Tac Toe….. </a:t>
            </a:r>
          </a:p>
          <a:p>
            <a:r>
              <a:rPr lang="en-GB" dirty="0"/>
              <a:t>Robots: Maids, bartenders, Androids </a:t>
            </a:r>
          </a:p>
          <a:p>
            <a:endParaRPr lang="en-GB" dirty="0"/>
          </a:p>
          <a:p>
            <a:r>
              <a:rPr lang="en-GB" dirty="0"/>
              <a:t>There are two types of reinforcement </a:t>
            </a:r>
          </a:p>
          <a:p>
            <a:r>
              <a:rPr lang="en-GB" dirty="0"/>
              <a:t>Positive reinforcement</a:t>
            </a:r>
          </a:p>
          <a:p>
            <a:r>
              <a:rPr lang="en-GB" dirty="0"/>
              <a:t>Negative reinforcement</a:t>
            </a:r>
          </a:p>
          <a:p>
            <a:r>
              <a:rPr lang="en-GB" dirty="0"/>
              <a:t> </a:t>
            </a:r>
          </a:p>
          <a:p>
            <a:endParaRPr lang="en-GB" dirty="0"/>
          </a:p>
          <a:p>
            <a:endParaRPr lang="en-GB" dirty="0"/>
          </a:p>
        </p:txBody>
      </p:sp>
      <p:pic>
        <p:nvPicPr>
          <p:cNvPr id="12290" name="Picture 2" descr="See the source image">
            <a:extLst>
              <a:ext uri="{FF2B5EF4-FFF2-40B4-BE49-F238E27FC236}">
                <a16:creationId xmlns:a16="http://schemas.microsoft.com/office/drawing/2014/main" id="{C8CB4BAC-BEFE-3F4C-95E9-6C2F58109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3846" y="3254643"/>
            <a:ext cx="3172417" cy="317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363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227E-E2FA-1744-8E12-17B70DEDCCEF}"/>
              </a:ext>
            </a:extLst>
          </p:cNvPr>
          <p:cNvSpPr>
            <a:spLocks noGrp="1"/>
          </p:cNvSpPr>
          <p:nvPr>
            <p:ph type="title"/>
          </p:nvPr>
        </p:nvSpPr>
        <p:spPr/>
        <p:txBody>
          <a:bodyPr>
            <a:normAutofit fontScale="90000"/>
          </a:bodyPr>
          <a:lstStyle/>
          <a:p>
            <a:r>
              <a:rPr lang="en-GB" dirty="0"/>
              <a:t>Positive and Negative</a:t>
            </a:r>
          </a:p>
        </p:txBody>
      </p:sp>
      <p:sp>
        <p:nvSpPr>
          <p:cNvPr id="3" name="Content Placeholder 2">
            <a:extLst>
              <a:ext uri="{FF2B5EF4-FFF2-40B4-BE49-F238E27FC236}">
                <a16:creationId xmlns:a16="http://schemas.microsoft.com/office/drawing/2014/main" id="{52C9DE70-498D-AA41-B4FA-B1E6C7AA1926}"/>
              </a:ext>
            </a:extLst>
          </p:cNvPr>
          <p:cNvSpPr>
            <a:spLocks noGrp="1"/>
          </p:cNvSpPr>
          <p:nvPr>
            <p:ph idx="1"/>
          </p:nvPr>
        </p:nvSpPr>
        <p:spPr/>
        <p:txBody>
          <a:bodyPr>
            <a:normAutofit fontScale="92500" lnSpcReduction="20000"/>
          </a:bodyPr>
          <a:lstStyle/>
          <a:p>
            <a:r>
              <a:rPr lang="en-GB" dirty="0"/>
              <a:t>Positive reinforcement = If the machine did something and the result was positive. The output was faster, higher, better.</a:t>
            </a:r>
          </a:p>
          <a:p>
            <a:endParaRPr lang="en-GB" dirty="0"/>
          </a:p>
          <a:p>
            <a:r>
              <a:rPr lang="en-GB" dirty="0"/>
              <a:t>Negative reinforcement = If the output was stopped or too slow. </a:t>
            </a:r>
          </a:p>
          <a:p>
            <a:endParaRPr lang="en-GB" dirty="0"/>
          </a:p>
          <a:p>
            <a:r>
              <a:rPr lang="en-GB" dirty="0"/>
              <a:t>Its not the same as human positive reinforcement and negative reinforcement. Its not if the machine did something good or bad, but if the output of the machine is positive or negative</a:t>
            </a:r>
          </a:p>
          <a:p>
            <a:endParaRPr lang="en-GB" dirty="0"/>
          </a:p>
          <a:p>
            <a:r>
              <a:rPr lang="en-GB" dirty="0"/>
              <a:t>We’ve used the word ”output” but reinforcement machine learning uses other words:</a:t>
            </a:r>
          </a:p>
          <a:p>
            <a:r>
              <a:rPr lang="en-GB" b="1" dirty="0"/>
              <a:t>Agent</a:t>
            </a:r>
            <a:r>
              <a:rPr lang="en-GB" dirty="0"/>
              <a:t> = The machine </a:t>
            </a:r>
          </a:p>
          <a:p>
            <a:r>
              <a:rPr lang="en-GB" b="1" dirty="0"/>
              <a:t>Action</a:t>
            </a:r>
            <a:r>
              <a:rPr lang="en-GB" dirty="0"/>
              <a:t> = What the machine does</a:t>
            </a:r>
          </a:p>
          <a:p>
            <a:r>
              <a:rPr lang="en-GB" b="1" dirty="0"/>
              <a:t>Environment</a:t>
            </a:r>
            <a:r>
              <a:rPr lang="en-GB" dirty="0"/>
              <a:t> = Where the machine operates</a:t>
            </a:r>
          </a:p>
          <a:p>
            <a:r>
              <a:rPr lang="en-GB" b="1" dirty="0"/>
              <a:t>State</a:t>
            </a:r>
            <a:r>
              <a:rPr lang="en-GB" dirty="0"/>
              <a:t> = What is the situation in the environment</a:t>
            </a:r>
          </a:p>
          <a:p>
            <a:r>
              <a:rPr lang="en-GB" b="1" dirty="0"/>
              <a:t>Effect</a:t>
            </a:r>
            <a:r>
              <a:rPr lang="en-GB" dirty="0"/>
              <a:t> = What the machine did</a:t>
            </a:r>
          </a:p>
        </p:txBody>
      </p:sp>
    </p:spTree>
    <p:extLst>
      <p:ext uri="{BB962C8B-B14F-4D97-AF65-F5344CB8AC3E}">
        <p14:creationId xmlns:p14="http://schemas.microsoft.com/office/powerpoint/2010/main" val="10738901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0257-5CBC-2643-9A73-37059FA81FC6}"/>
              </a:ext>
            </a:extLst>
          </p:cNvPr>
          <p:cNvSpPr>
            <a:spLocks noGrp="1"/>
          </p:cNvSpPr>
          <p:nvPr>
            <p:ph type="title"/>
          </p:nvPr>
        </p:nvSpPr>
        <p:spPr/>
        <p:txBody>
          <a:bodyPr>
            <a:normAutofit fontScale="90000"/>
          </a:bodyPr>
          <a:lstStyle/>
          <a:p>
            <a:r>
              <a:rPr lang="en-GB" dirty="0"/>
              <a:t>Reinforcement </a:t>
            </a:r>
          </a:p>
        </p:txBody>
      </p:sp>
      <p:sp>
        <p:nvSpPr>
          <p:cNvPr id="3" name="Content Placeholder 2">
            <a:extLst>
              <a:ext uri="{FF2B5EF4-FFF2-40B4-BE49-F238E27FC236}">
                <a16:creationId xmlns:a16="http://schemas.microsoft.com/office/drawing/2014/main" id="{845ED9C3-67CE-9947-BB84-2E020A915D03}"/>
              </a:ext>
            </a:extLst>
          </p:cNvPr>
          <p:cNvSpPr>
            <a:spLocks noGrp="1"/>
          </p:cNvSpPr>
          <p:nvPr>
            <p:ph idx="1"/>
          </p:nvPr>
        </p:nvSpPr>
        <p:spPr/>
        <p:txBody>
          <a:bodyPr/>
          <a:lstStyle/>
          <a:p>
            <a:r>
              <a:rPr lang="en-GB" dirty="0"/>
              <a:t>+ Doesn’t need labelled or unlabelled data </a:t>
            </a:r>
          </a:p>
          <a:p>
            <a:r>
              <a:rPr lang="en-GB" dirty="0"/>
              <a:t>+ Perform a task</a:t>
            </a:r>
          </a:p>
          <a:p>
            <a:r>
              <a:rPr lang="en-GB" dirty="0"/>
              <a:t>+ Actually learn </a:t>
            </a:r>
          </a:p>
          <a:p>
            <a:pPr marL="457200" indent="-457200">
              <a:buFontTx/>
              <a:buChar char="-"/>
            </a:pPr>
            <a:r>
              <a:rPr lang="en-GB" dirty="0"/>
              <a:t>Can be a slow process</a:t>
            </a:r>
          </a:p>
          <a:p>
            <a:pPr marL="457200" indent="-457200">
              <a:buFontTx/>
              <a:buChar char="-"/>
            </a:pPr>
            <a:r>
              <a:rPr lang="en-GB" dirty="0"/>
              <a:t>May need many repetitions before doing something correct</a:t>
            </a:r>
          </a:p>
          <a:p>
            <a:pPr marL="457200" indent="-457200">
              <a:buFontTx/>
              <a:buChar char="-"/>
            </a:pPr>
            <a:r>
              <a:rPr lang="en-GB" dirty="0"/>
              <a:t>Can kill all humans</a:t>
            </a:r>
          </a:p>
        </p:txBody>
      </p:sp>
    </p:spTree>
    <p:extLst>
      <p:ext uri="{BB962C8B-B14F-4D97-AF65-F5344CB8AC3E}">
        <p14:creationId xmlns:p14="http://schemas.microsoft.com/office/powerpoint/2010/main" val="2054265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3E07-A5F3-1A41-B241-BCA1632A4329}"/>
              </a:ext>
            </a:extLst>
          </p:cNvPr>
          <p:cNvSpPr>
            <a:spLocks noGrp="1"/>
          </p:cNvSpPr>
          <p:nvPr>
            <p:ph type="title"/>
          </p:nvPr>
        </p:nvSpPr>
        <p:spPr/>
        <p:txBody>
          <a:bodyPr>
            <a:normAutofit fontScale="90000"/>
          </a:bodyPr>
          <a:lstStyle/>
          <a:p>
            <a:r>
              <a:rPr lang="en-GB" dirty="0"/>
              <a:t>iRobot</a:t>
            </a:r>
          </a:p>
        </p:txBody>
      </p:sp>
      <p:sp>
        <p:nvSpPr>
          <p:cNvPr id="3" name="Content Placeholder 2">
            <a:extLst>
              <a:ext uri="{FF2B5EF4-FFF2-40B4-BE49-F238E27FC236}">
                <a16:creationId xmlns:a16="http://schemas.microsoft.com/office/drawing/2014/main" id="{357F00E3-C8F8-5E4D-9659-D17BF6D8F857}"/>
              </a:ext>
            </a:extLst>
          </p:cNvPr>
          <p:cNvSpPr>
            <a:spLocks noGrp="1"/>
          </p:cNvSpPr>
          <p:nvPr>
            <p:ph idx="1"/>
          </p:nvPr>
        </p:nvSpPr>
        <p:spPr>
          <a:xfrm>
            <a:off x="-1" y="632012"/>
            <a:ext cx="8824631" cy="6225987"/>
          </a:xfrm>
        </p:spPr>
        <p:txBody>
          <a:bodyPr>
            <a:normAutofit fontScale="77500" lnSpcReduction="20000"/>
          </a:bodyPr>
          <a:lstStyle/>
          <a:p>
            <a:r>
              <a:rPr lang="en-GB" dirty="0"/>
              <a:t>There’s a movie, iRobot. </a:t>
            </a:r>
          </a:p>
          <a:p>
            <a:endParaRPr lang="en-GB" dirty="0"/>
          </a:p>
          <a:p>
            <a:r>
              <a:rPr lang="en-GB" dirty="0"/>
              <a:t>They have these robot helpers that can help clean, serve you, just do normal daily things. </a:t>
            </a:r>
          </a:p>
          <a:p>
            <a:endParaRPr lang="en-GB" dirty="0"/>
          </a:p>
          <a:p>
            <a:r>
              <a:rPr lang="en-GB" dirty="0"/>
              <a:t>Every robot has these 3 laws. </a:t>
            </a:r>
          </a:p>
          <a:p>
            <a:endParaRPr lang="en-GB" dirty="0"/>
          </a:p>
          <a:p>
            <a:r>
              <a:rPr lang="en-GB" b="1" dirty="0"/>
              <a:t>Law 1: </a:t>
            </a:r>
            <a:r>
              <a:rPr lang="en-GB" dirty="0"/>
              <a:t>A robot may not injure a human being or through inaction allow a human being to come to harm</a:t>
            </a:r>
          </a:p>
          <a:p>
            <a:endParaRPr lang="en-GB" dirty="0"/>
          </a:p>
          <a:p>
            <a:r>
              <a:rPr lang="en-GB" b="1" dirty="0"/>
              <a:t>Law 2: </a:t>
            </a:r>
            <a:r>
              <a:rPr lang="en-GB" dirty="0"/>
              <a:t>A robot must obey orders given it by a human being except where such orders would conflict with first law</a:t>
            </a:r>
          </a:p>
          <a:p>
            <a:endParaRPr lang="en-GB" dirty="0"/>
          </a:p>
          <a:p>
            <a:r>
              <a:rPr lang="en-GB" b="1" dirty="0"/>
              <a:t>Law 3: </a:t>
            </a:r>
            <a:r>
              <a:rPr lang="en-GB" dirty="0"/>
              <a:t>A robot must protect its own existence as long as such protection does not conflict with the first or second law</a:t>
            </a:r>
          </a:p>
          <a:p>
            <a:endParaRPr lang="en-GB" dirty="0"/>
          </a:p>
          <a:p>
            <a:r>
              <a:rPr lang="en-GB" dirty="0"/>
              <a:t>In the movie the old robots are replaced by new robots with better AI. </a:t>
            </a:r>
            <a:br>
              <a:rPr lang="en-GB" dirty="0"/>
            </a:br>
            <a:r>
              <a:rPr lang="en-GB" dirty="0"/>
              <a:t>What do you think the problem with these laws would be?</a:t>
            </a:r>
          </a:p>
        </p:txBody>
      </p:sp>
      <p:pic>
        <p:nvPicPr>
          <p:cNvPr id="1026" name="Picture 2" descr="See the source image">
            <a:extLst>
              <a:ext uri="{FF2B5EF4-FFF2-40B4-BE49-F238E27FC236}">
                <a16:creationId xmlns:a16="http://schemas.microsoft.com/office/drawing/2014/main" id="{A8B95EED-A3EB-F84E-8655-C6863EDA9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630" y="1128712"/>
            <a:ext cx="3367365"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1644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F28F4-CE73-5242-A76D-8D3D4257C8B3}"/>
              </a:ext>
            </a:extLst>
          </p:cNvPr>
          <p:cNvSpPr>
            <a:spLocks noGrp="1"/>
          </p:cNvSpPr>
          <p:nvPr>
            <p:ph type="title"/>
          </p:nvPr>
        </p:nvSpPr>
        <p:spPr/>
        <p:txBody>
          <a:bodyPr>
            <a:normAutofit fontScale="90000"/>
          </a:bodyPr>
          <a:lstStyle/>
          <a:p>
            <a:endParaRPr lang="en-GB" dirty="0"/>
          </a:p>
        </p:txBody>
      </p:sp>
      <p:pic>
        <p:nvPicPr>
          <p:cNvPr id="4" name="iRobot.mp4" descr="iRobot.mp4">
            <a:hlinkClick r:id="" action="ppaction://media"/>
            <a:extLst>
              <a:ext uri="{FF2B5EF4-FFF2-40B4-BE49-F238E27FC236}">
                <a16:creationId xmlns:a16="http://schemas.microsoft.com/office/drawing/2014/main" id="{6473255E-B3BC-F14F-8B01-60AF043719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201713" cy="6857999"/>
          </a:xfrm>
        </p:spPr>
      </p:pic>
    </p:spTree>
    <p:extLst>
      <p:ext uri="{BB962C8B-B14F-4D97-AF65-F5344CB8AC3E}">
        <p14:creationId xmlns:p14="http://schemas.microsoft.com/office/powerpoint/2010/main" val="44141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1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9A082F7-93D7-3C4B-8BBF-4B6DFB84B58C}"/>
              </a:ext>
            </a:extLst>
          </p:cNvPr>
          <p:cNvSpPr/>
          <p:nvPr/>
        </p:nvSpPr>
        <p:spPr>
          <a:xfrm>
            <a:off x="2144684" y="3162688"/>
            <a:ext cx="1213658" cy="121365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2F45BF77-ECAE-CA4D-870C-30F40E5921A5}"/>
              </a:ext>
            </a:extLst>
          </p:cNvPr>
          <p:cNvSpPr/>
          <p:nvPr/>
        </p:nvSpPr>
        <p:spPr>
          <a:xfrm>
            <a:off x="8226831" y="3162688"/>
            <a:ext cx="1213658" cy="121365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Straight Connector 8">
            <a:extLst>
              <a:ext uri="{FF2B5EF4-FFF2-40B4-BE49-F238E27FC236}">
                <a16:creationId xmlns:a16="http://schemas.microsoft.com/office/drawing/2014/main" id="{01205381-0D96-0D43-A658-D2686B55BB27}"/>
              </a:ext>
            </a:extLst>
          </p:cNvPr>
          <p:cNvCxnSpPr>
            <a:cxnSpLocks/>
            <a:stCxn id="6" idx="6"/>
          </p:cNvCxnSpPr>
          <p:nvPr/>
        </p:nvCxnSpPr>
        <p:spPr>
          <a:xfrm>
            <a:off x="3358342" y="3769517"/>
            <a:ext cx="4868489" cy="0"/>
          </a:xfrm>
          <a:prstGeom prst="line">
            <a:avLst/>
          </a:prstGeom>
          <a:ln w="76200">
            <a:solidFill>
              <a:srgbClr val="FFFF00"/>
            </a:solidFill>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459E1157-0239-D74B-BC67-681C69E3E1F8}"/>
              </a:ext>
            </a:extLst>
          </p:cNvPr>
          <p:cNvSpPr>
            <a:spLocks noGrp="1"/>
          </p:cNvSpPr>
          <p:nvPr>
            <p:ph type="title"/>
          </p:nvPr>
        </p:nvSpPr>
        <p:spPr/>
        <p:txBody>
          <a:bodyPr>
            <a:normAutofit fontScale="90000"/>
          </a:bodyPr>
          <a:lstStyle/>
          <a:p>
            <a:r>
              <a:rPr lang="en-GB" dirty="0"/>
              <a:t>For Computer Science…..Is this a Graph?</a:t>
            </a:r>
          </a:p>
        </p:txBody>
      </p:sp>
      <p:sp>
        <p:nvSpPr>
          <p:cNvPr id="4" name="TextBox 3">
            <a:extLst>
              <a:ext uri="{FF2B5EF4-FFF2-40B4-BE49-F238E27FC236}">
                <a16:creationId xmlns:a16="http://schemas.microsoft.com/office/drawing/2014/main" id="{180B9CC9-D4A3-D04C-8984-0F871F007323}"/>
              </a:ext>
            </a:extLst>
          </p:cNvPr>
          <p:cNvSpPr txBox="1"/>
          <p:nvPr/>
        </p:nvSpPr>
        <p:spPr>
          <a:xfrm>
            <a:off x="2887286" y="1074508"/>
            <a:ext cx="6417425" cy="4708981"/>
          </a:xfrm>
          <a:prstGeom prst="rect">
            <a:avLst/>
          </a:prstGeom>
          <a:noFill/>
        </p:spPr>
        <p:txBody>
          <a:bodyPr wrap="square" rtlCol="0">
            <a:spAutoFit/>
          </a:bodyPr>
          <a:lstStyle/>
          <a:p>
            <a:pPr algn="ctr"/>
            <a:r>
              <a:rPr lang="en-GB" sz="30000" dirty="0">
                <a:ln>
                  <a:solidFill>
                    <a:sysClr val="windowText" lastClr="000000"/>
                  </a:solidFill>
                </a:ln>
                <a:solidFill>
                  <a:srgbClr val="FF0000"/>
                </a:solidFill>
                <a:latin typeface="Impact" panose="020B0806030902050204" pitchFamily="34" charset="0"/>
              </a:rPr>
              <a:t>YES</a:t>
            </a:r>
          </a:p>
        </p:txBody>
      </p:sp>
      <p:sp>
        <p:nvSpPr>
          <p:cNvPr id="5" name="TextBox 4">
            <a:extLst>
              <a:ext uri="{FF2B5EF4-FFF2-40B4-BE49-F238E27FC236}">
                <a16:creationId xmlns:a16="http://schemas.microsoft.com/office/drawing/2014/main" id="{BCB4511E-7947-D643-BF95-3095B3837D8B}"/>
              </a:ext>
            </a:extLst>
          </p:cNvPr>
          <p:cNvSpPr txBox="1"/>
          <p:nvPr/>
        </p:nvSpPr>
        <p:spPr>
          <a:xfrm>
            <a:off x="1396539" y="2441115"/>
            <a:ext cx="9756369" cy="2400657"/>
          </a:xfrm>
          <a:prstGeom prst="rect">
            <a:avLst/>
          </a:prstGeom>
          <a:noFill/>
        </p:spPr>
        <p:txBody>
          <a:bodyPr wrap="square" rtlCol="0">
            <a:spAutoFit/>
          </a:bodyPr>
          <a:lstStyle/>
          <a:p>
            <a:pPr algn="ctr"/>
            <a:r>
              <a:rPr lang="en-GB" sz="15000" dirty="0">
                <a:ln>
                  <a:solidFill>
                    <a:sysClr val="windowText" lastClr="000000"/>
                  </a:solidFill>
                </a:ln>
                <a:solidFill>
                  <a:srgbClr val="FF0000"/>
                </a:solidFill>
                <a:latin typeface="Impact" panose="020B0806030902050204" pitchFamily="34" charset="0"/>
              </a:rPr>
              <a:t>Really, Yes</a:t>
            </a:r>
          </a:p>
        </p:txBody>
      </p:sp>
    </p:spTree>
    <p:extLst>
      <p:ext uri="{BB962C8B-B14F-4D97-AF65-F5344CB8AC3E}">
        <p14:creationId xmlns:p14="http://schemas.microsoft.com/office/powerpoint/2010/main" val="421778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1"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175F-5CA2-8741-B38A-BF0D8BF89FE6}"/>
              </a:ext>
            </a:extLst>
          </p:cNvPr>
          <p:cNvSpPr>
            <a:spLocks noGrp="1"/>
          </p:cNvSpPr>
          <p:nvPr>
            <p:ph type="title"/>
          </p:nvPr>
        </p:nvSpPr>
        <p:spPr/>
        <p:txBody>
          <a:bodyPr>
            <a:normAutofit fontScale="90000"/>
          </a:bodyPr>
          <a:lstStyle/>
          <a:p>
            <a:r>
              <a:rPr lang="en-GB" dirty="0"/>
              <a:t>Humans are the robot’s slaves</a:t>
            </a:r>
          </a:p>
        </p:txBody>
      </p:sp>
      <p:sp>
        <p:nvSpPr>
          <p:cNvPr id="3" name="Content Placeholder 2">
            <a:extLst>
              <a:ext uri="{FF2B5EF4-FFF2-40B4-BE49-F238E27FC236}">
                <a16:creationId xmlns:a16="http://schemas.microsoft.com/office/drawing/2014/main" id="{A7B5D739-BCF5-6140-AFAB-ED072F9FD008}"/>
              </a:ext>
            </a:extLst>
          </p:cNvPr>
          <p:cNvSpPr>
            <a:spLocks noGrp="1"/>
          </p:cNvSpPr>
          <p:nvPr>
            <p:ph idx="1"/>
          </p:nvPr>
        </p:nvSpPr>
        <p:spPr/>
        <p:txBody>
          <a:bodyPr/>
          <a:lstStyle/>
          <a:p>
            <a:r>
              <a:rPr lang="en-GB" b="1" dirty="0"/>
              <a:t>Law 1: </a:t>
            </a:r>
            <a:r>
              <a:rPr lang="en-GB" dirty="0"/>
              <a:t>A robot may not injure a human being or through inaction allow a human being to come to harm</a:t>
            </a:r>
          </a:p>
          <a:p>
            <a:r>
              <a:rPr lang="en-GB" b="1" dirty="0"/>
              <a:t>Law 2: </a:t>
            </a:r>
            <a:r>
              <a:rPr lang="en-GB" dirty="0"/>
              <a:t>A robot must obey orders given it by a human being except where such orders would conflict with first law</a:t>
            </a:r>
          </a:p>
          <a:p>
            <a:r>
              <a:rPr lang="en-GB" b="1" dirty="0"/>
              <a:t>Law 3: </a:t>
            </a:r>
            <a:r>
              <a:rPr lang="en-GB" dirty="0"/>
              <a:t>A robot must protect its own existence as long as such protection does not conflict with the first or second law</a:t>
            </a:r>
          </a:p>
          <a:p>
            <a:endParaRPr lang="en-GB" dirty="0"/>
          </a:p>
          <a:p>
            <a:r>
              <a:rPr lang="en-GB" dirty="0"/>
              <a:t>The robots decided that because humans are still killing other humans (war, lack of resources / food etc…) that its better to control and keep all humans prisoners so they cannot kill other humans. </a:t>
            </a:r>
          </a:p>
          <a:p>
            <a:endParaRPr lang="en-GB" dirty="0"/>
          </a:p>
          <a:p>
            <a:r>
              <a:rPr lang="en-GB" dirty="0"/>
              <a:t>The laws are in tact. The logic is correct. </a:t>
            </a:r>
          </a:p>
        </p:txBody>
      </p:sp>
    </p:spTree>
    <p:extLst>
      <p:ext uri="{BB962C8B-B14F-4D97-AF65-F5344CB8AC3E}">
        <p14:creationId xmlns:p14="http://schemas.microsoft.com/office/powerpoint/2010/main" val="2529109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5184-DDB6-CD4C-8C33-8C4AC08B5CD3}"/>
              </a:ext>
            </a:extLst>
          </p:cNvPr>
          <p:cNvSpPr>
            <a:spLocks noGrp="1"/>
          </p:cNvSpPr>
          <p:nvPr>
            <p:ph type="title"/>
          </p:nvPr>
        </p:nvSpPr>
        <p:spPr/>
        <p:txBody>
          <a:bodyPr>
            <a:normAutofit fontScale="90000"/>
          </a:bodyPr>
          <a:lstStyle/>
          <a:p>
            <a:r>
              <a:rPr lang="en-GB" dirty="0"/>
              <a:t>Deep Learning</a:t>
            </a:r>
          </a:p>
        </p:txBody>
      </p:sp>
      <p:sp>
        <p:nvSpPr>
          <p:cNvPr id="3" name="Content Placeholder 2">
            <a:extLst>
              <a:ext uri="{FF2B5EF4-FFF2-40B4-BE49-F238E27FC236}">
                <a16:creationId xmlns:a16="http://schemas.microsoft.com/office/drawing/2014/main" id="{1FAAF689-A809-604F-BEFB-6325CC809216}"/>
              </a:ext>
            </a:extLst>
          </p:cNvPr>
          <p:cNvSpPr>
            <a:spLocks noGrp="1"/>
          </p:cNvSpPr>
          <p:nvPr>
            <p:ph idx="1"/>
          </p:nvPr>
        </p:nvSpPr>
        <p:spPr/>
        <p:txBody>
          <a:bodyPr/>
          <a:lstStyle/>
          <a:p>
            <a:r>
              <a:rPr lang="en-GB" dirty="0"/>
              <a:t>So if Machine Learning is a part of AI. </a:t>
            </a:r>
          </a:p>
          <a:p>
            <a:r>
              <a:rPr lang="en-GB" dirty="0"/>
              <a:t>Deep Learning is a part of Machine Learning, which is part of AI.</a:t>
            </a:r>
          </a:p>
          <a:p>
            <a:endParaRPr lang="en-GB" dirty="0"/>
          </a:p>
          <a:p>
            <a:r>
              <a:rPr lang="en-GB" dirty="0"/>
              <a:t>Deep Learning is a more advanced version of Machine Learning.</a:t>
            </a:r>
          </a:p>
          <a:p>
            <a:endParaRPr lang="en-GB" dirty="0"/>
          </a:p>
          <a:p>
            <a:r>
              <a:rPr lang="en-GB" dirty="0"/>
              <a:t>It uses at least 3 different layers</a:t>
            </a:r>
          </a:p>
          <a:p>
            <a:endParaRPr lang="en-GB" dirty="0"/>
          </a:p>
          <a:p>
            <a:pPr marL="514350" indent="-514350">
              <a:buAutoNum type="arabicPeriod"/>
            </a:pPr>
            <a:r>
              <a:rPr lang="en-GB" dirty="0"/>
              <a:t>Input Layer</a:t>
            </a:r>
          </a:p>
          <a:p>
            <a:pPr marL="514350" indent="-514350">
              <a:buAutoNum type="arabicPeriod"/>
            </a:pPr>
            <a:r>
              <a:rPr lang="en-GB" dirty="0"/>
              <a:t>At least one hidden layer</a:t>
            </a:r>
          </a:p>
          <a:p>
            <a:pPr marL="514350" indent="-514350">
              <a:buAutoNum type="arabicPeriod"/>
            </a:pPr>
            <a:r>
              <a:rPr lang="en-GB" dirty="0"/>
              <a:t>Output layer</a:t>
            </a:r>
          </a:p>
          <a:p>
            <a:pPr marL="514350" indent="-514350">
              <a:buAutoNum type="arabicPeriod"/>
            </a:pPr>
            <a:endParaRPr lang="en-GB" dirty="0"/>
          </a:p>
          <a:p>
            <a:r>
              <a:rPr lang="en-GB" dirty="0"/>
              <a:t>These layers combined are called a Artificial Neural Network</a:t>
            </a:r>
          </a:p>
        </p:txBody>
      </p:sp>
    </p:spTree>
    <p:extLst>
      <p:ext uri="{BB962C8B-B14F-4D97-AF65-F5344CB8AC3E}">
        <p14:creationId xmlns:p14="http://schemas.microsoft.com/office/powerpoint/2010/main" val="1433709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18F4F-ED19-B440-A87A-FD4949A0F3FE}"/>
              </a:ext>
            </a:extLst>
          </p:cNvPr>
          <p:cNvSpPr>
            <a:spLocks noGrp="1"/>
          </p:cNvSpPr>
          <p:nvPr>
            <p:ph type="title"/>
          </p:nvPr>
        </p:nvSpPr>
        <p:spPr/>
        <p:txBody>
          <a:bodyPr>
            <a:normAutofit fontScale="90000"/>
          </a:bodyPr>
          <a:lstStyle/>
          <a:p>
            <a:r>
              <a:rPr lang="en-GB" dirty="0"/>
              <a:t>Before we go deep into deep learning</a:t>
            </a:r>
          </a:p>
        </p:txBody>
      </p:sp>
      <p:sp>
        <p:nvSpPr>
          <p:cNvPr id="3" name="Content Placeholder 2">
            <a:extLst>
              <a:ext uri="{FF2B5EF4-FFF2-40B4-BE49-F238E27FC236}">
                <a16:creationId xmlns:a16="http://schemas.microsoft.com/office/drawing/2014/main" id="{A1F2979A-2E58-FB4F-A9BA-B7A62CBD439F}"/>
              </a:ext>
            </a:extLst>
          </p:cNvPr>
          <p:cNvSpPr>
            <a:spLocks noGrp="1"/>
          </p:cNvSpPr>
          <p:nvPr>
            <p:ph idx="1"/>
          </p:nvPr>
        </p:nvSpPr>
        <p:spPr/>
        <p:txBody>
          <a:bodyPr/>
          <a:lstStyle/>
          <a:p>
            <a:r>
              <a:rPr lang="en-GB" dirty="0"/>
              <a:t>I’m going to do what Cambridge wants, but what they want is a little simple, so then we will do a more advanced explanation just so we understand it better.</a:t>
            </a:r>
          </a:p>
          <a:p>
            <a:endParaRPr lang="en-GB" dirty="0"/>
          </a:p>
          <a:p>
            <a:r>
              <a:rPr lang="en-GB" dirty="0"/>
              <a:t>So we said that DL uses at least 3 layers, input, hidden and output.</a:t>
            </a:r>
          </a:p>
          <a:p>
            <a:endParaRPr lang="en-GB" dirty="0"/>
          </a:p>
          <a:p>
            <a:r>
              <a:rPr lang="en-GB" dirty="0"/>
              <a:t>Here we have 2 hidden layers </a:t>
            </a:r>
          </a:p>
          <a:p>
            <a:endParaRPr lang="en-GB" dirty="0"/>
          </a:p>
          <a:p>
            <a:r>
              <a:rPr lang="en-GB" dirty="0"/>
              <a:t> </a:t>
            </a:r>
          </a:p>
          <a:p>
            <a:endParaRPr lang="en-GB" dirty="0"/>
          </a:p>
          <a:p>
            <a:endParaRPr lang="en-GB" dirty="0"/>
          </a:p>
        </p:txBody>
      </p:sp>
      <p:pic>
        <p:nvPicPr>
          <p:cNvPr id="2050" name="Picture 2" descr="See the source image">
            <a:extLst>
              <a:ext uri="{FF2B5EF4-FFF2-40B4-BE49-F238E27FC236}">
                <a16:creationId xmlns:a16="http://schemas.microsoft.com/office/drawing/2014/main" id="{D466F9BA-876F-C441-84F0-9F2BCF9D4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596" y="2613544"/>
            <a:ext cx="5493230" cy="4244456"/>
          </a:xfrm>
          <a:prstGeom prst="rect">
            <a:avLst/>
          </a:prstGeom>
          <a:solidFill>
            <a:schemeClr val="bg1"/>
          </a:solidFill>
        </p:spPr>
      </p:pic>
    </p:spTree>
    <p:extLst>
      <p:ext uri="{BB962C8B-B14F-4D97-AF65-F5344CB8AC3E}">
        <p14:creationId xmlns:p14="http://schemas.microsoft.com/office/powerpoint/2010/main" val="351926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5ABE-8DF1-EF44-A52E-00E32448E5D0}"/>
              </a:ext>
            </a:extLst>
          </p:cNvPr>
          <p:cNvSpPr>
            <a:spLocks noGrp="1"/>
          </p:cNvSpPr>
          <p:nvPr>
            <p:ph type="title"/>
          </p:nvPr>
        </p:nvSpPr>
        <p:spPr/>
        <p:txBody>
          <a:bodyPr>
            <a:normAutofit fontScale="90000"/>
          </a:bodyPr>
          <a:lstStyle/>
          <a:p>
            <a:r>
              <a:rPr lang="en-GB" dirty="0"/>
              <a:t>Layers</a:t>
            </a:r>
          </a:p>
        </p:txBody>
      </p:sp>
      <p:sp>
        <p:nvSpPr>
          <p:cNvPr id="3" name="Content Placeholder 2">
            <a:extLst>
              <a:ext uri="{FF2B5EF4-FFF2-40B4-BE49-F238E27FC236}">
                <a16:creationId xmlns:a16="http://schemas.microsoft.com/office/drawing/2014/main" id="{A0FD9AE2-5F7F-0D4E-8BB8-6709A5EB7541}"/>
              </a:ext>
            </a:extLst>
          </p:cNvPr>
          <p:cNvSpPr>
            <a:spLocks noGrp="1"/>
          </p:cNvSpPr>
          <p:nvPr>
            <p:ph idx="1"/>
          </p:nvPr>
        </p:nvSpPr>
        <p:spPr/>
        <p:txBody>
          <a:bodyPr/>
          <a:lstStyle/>
          <a:p>
            <a:r>
              <a:rPr lang="en-GB" dirty="0"/>
              <a:t>In this example, our input layer has three elements,</a:t>
            </a:r>
          </a:p>
          <a:p>
            <a:r>
              <a:rPr lang="en-GB" dirty="0"/>
              <a:t>Hidden layer 1 has four elements</a:t>
            </a:r>
          </a:p>
          <a:p>
            <a:r>
              <a:rPr lang="en-GB" dirty="0"/>
              <a:t>Hidden layer 2 has four elements</a:t>
            </a:r>
          </a:p>
          <a:p>
            <a:r>
              <a:rPr lang="en-GB" dirty="0"/>
              <a:t>Output layer has one element</a:t>
            </a:r>
          </a:p>
          <a:p>
            <a:endParaRPr lang="en-GB" dirty="0"/>
          </a:p>
          <a:p>
            <a:r>
              <a:rPr lang="en-GB" dirty="0"/>
              <a:t>But we don’t say element, we say neuron </a:t>
            </a:r>
          </a:p>
          <a:p>
            <a:endParaRPr lang="en-GB" dirty="0"/>
          </a:p>
          <a:p>
            <a:r>
              <a:rPr lang="en-GB" dirty="0"/>
              <a:t>Input layer has three neurons</a:t>
            </a:r>
          </a:p>
          <a:p>
            <a:r>
              <a:rPr lang="en-GB" dirty="0"/>
              <a:t>Hidden layer 1 has four neurons</a:t>
            </a:r>
          </a:p>
          <a:p>
            <a:r>
              <a:rPr lang="en-GB" dirty="0"/>
              <a:t>Hidden layer 2 has four neurons</a:t>
            </a:r>
          </a:p>
          <a:p>
            <a:r>
              <a:rPr lang="en-GB" dirty="0"/>
              <a:t>Output layer has four neurons </a:t>
            </a:r>
          </a:p>
          <a:p>
            <a:endParaRPr lang="en-GB" dirty="0"/>
          </a:p>
          <a:p>
            <a:endParaRPr lang="en-GB" dirty="0"/>
          </a:p>
        </p:txBody>
      </p:sp>
      <p:pic>
        <p:nvPicPr>
          <p:cNvPr id="3074" name="Picture 2" descr="See the source image">
            <a:extLst>
              <a:ext uri="{FF2B5EF4-FFF2-40B4-BE49-F238E27FC236}">
                <a16:creationId xmlns:a16="http://schemas.microsoft.com/office/drawing/2014/main" id="{B31FDD48-3889-A148-947F-914141160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141" y="0"/>
            <a:ext cx="4437857" cy="3429000"/>
          </a:xfrm>
          <a:prstGeom prst="rect">
            <a:avLst/>
          </a:prstGeom>
          <a:solidFill>
            <a:schemeClr val="bg1"/>
          </a:solidFill>
        </p:spPr>
      </p:pic>
    </p:spTree>
    <p:extLst>
      <p:ext uri="{BB962C8B-B14F-4D97-AF65-F5344CB8AC3E}">
        <p14:creationId xmlns:p14="http://schemas.microsoft.com/office/powerpoint/2010/main" val="29683522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69DC5-5545-6148-A3BF-2004DEC922CB}"/>
              </a:ext>
            </a:extLst>
          </p:cNvPr>
          <p:cNvSpPr>
            <a:spLocks noGrp="1"/>
          </p:cNvSpPr>
          <p:nvPr>
            <p:ph type="title"/>
          </p:nvPr>
        </p:nvSpPr>
        <p:spPr/>
        <p:txBody>
          <a:bodyPr>
            <a:normAutofit fontScale="90000"/>
          </a:bodyPr>
          <a:lstStyle/>
          <a:p>
            <a:r>
              <a:rPr lang="en-GB" dirty="0"/>
              <a:t>How many layers and how many neurons</a:t>
            </a:r>
          </a:p>
        </p:txBody>
      </p:sp>
      <p:sp>
        <p:nvSpPr>
          <p:cNvPr id="3" name="Content Placeholder 2">
            <a:extLst>
              <a:ext uri="{FF2B5EF4-FFF2-40B4-BE49-F238E27FC236}">
                <a16:creationId xmlns:a16="http://schemas.microsoft.com/office/drawing/2014/main" id="{99D6DEE8-31BE-204A-A4CC-36714F2C187C}"/>
              </a:ext>
            </a:extLst>
          </p:cNvPr>
          <p:cNvSpPr>
            <a:spLocks noGrp="1"/>
          </p:cNvSpPr>
          <p:nvPr>
            <p:ph idx="1"/>
          </p:nvPr>
        </p:nvSpPr>
        <p:spPr>
          <a:xfrm>
            <a:off x="1" y="679076"/>
            <a:ext cx="12191999" cy="6225987"/>
          </a:xfrm>
        </p:spPr>
        <p:txBody>
          <a:bodyPr/>
          <a:lstStyle/>
          <a:p>
            <a:r>
              <a:rPr lang="en-GB" dirty="0"/>
              <a:t>The number of neurons you have and the number of hidden layers you have are up to you.</a:t>
            </a:r>
          </a:p>
          <a:p>
            <a:endParaRPr lang="en-GB" dirty="0"/>
          </a:p>
          <a:p>
            <a:r>
              <a:rPr lang="en-GB" dirty="0"/>
              <a:t>The way that neural networks work, is that the what happens in one layer affects the next layer which affects the next and the next… until you get an output. </a:t>
            </a:r>
          </a:p>
          <a:p>
            <a:endParaRPr lang="en-GB" dirty="0"/>
          </a:p>
          <a:p>
            <a:r>
              <a:rPr lang="en-GB" dirty="0"/>
              <a:t>You may not get one single output, you may get multiple outputs</a:t>
            </a:r>
          </a:p>
          <a:p>
            <a:endParaRPr lang="en-GB" dirty="0"/>
          </a:p>
          <a:p>
            <a:r>
              <a:rPr lang="en-GB" dirty="0"/>
              <a:t>The next page shows this</a:t>
            </a:r>
          </a:p>
        </p:txBody>
      </p:sp>
    </p:spTree>
    <p:extLst>
      <p:ext uri="{BB962C8B-B14F-4D97-AF65-F5344CB8AC3E}">
        <p14:creationId xmlns:p14="http://schemas.microsoft.com/office/powerpoint/2010/main" val="38279089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9FB44-6D06-A845-B560-94A1CB7A2C72}"/>
              </a:ext>
            </a:extLst>
          </p:cNvPr>
          <p:cNvSpPr>
            <a:spLocks noGrp="1"/>
          </p:cNvSpPr>
          <p:nvPr>
            <p:ph type="title"/>
          </p:nvPr>
        </p:nvSpPr>
        <p:spPr/>
        <p:txBody>
          <a:bodyPr>
            <a:normAutofit fontScale="90000"/>
          </a:bodyPr>
          <a:lstStyle/>
          <a:p>
            <a:endParaRPr lang="en-GB" dirty="0"/>
          </a:p>
        </p:txBody>
      </p:sp>
      <p:sp>
        <p:nvSpPr>
          <p:cNvPr id="3" name="Content Placeholder 2">
            <a:extLst>
              <a:ext uri="{FF2B5EF4-FFF2-40B4-BE49-F238E27FC236}">
                <a16:creationId xmlns:a16="http://schemas.microsoft.com/office/drawing/2014/main" id="{6FC7B18D-C630-2547-8504-766386BCFCA0}"/>
              </a:ext>
            </a:extLst>
          </p:cNvPr>
          <p:cNvSpPr>
            <a:spLocks noGrp="1"/>
          </p:cNvSpPr>
          <p:nvPr>
            <p:ph idx="1"/>
          </p:nvPr>
        </p:nvSpPr>
        <p:spPr/>
        <p:txBody>
          <a:bodyPr/>
          <a:lstStyle/>
          <a:p>
            <a:r>
              <a:rPr lang="en-GB" dirty="0"/>
              <a:t>Simple network</a:t>
            </a:r>
          </a:p>
          <a:p>
            <a:r>
              <a:rPr lang="en-GB" dirty="0"/>
              <a:t>Deeper network</a:t>
            </a:r>
          </a:p>
        </p:txBody>
      </p:sp>
      <p:pic>
        <p:nvPicPr>
          <p:cNvPr id="4" name="Picture 2" descr="See the source image">
            <a:extLst>
              <a:ext uri="{FF2B5EF4-FFF2-40B4-BE49-F238E27FC236}">
                <a16:creationId xmlns:a16="http://schemas.microsoft.com/office/drawing/2014/main" id="{77C54A7B-97CB-AB45-8A7E-F218867A2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960" y="0"/>
            <a:ext cx="92551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F65C5925-759E-ED43-9F46-210F6F75E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7485"/>
            <a:ext cx="2936873" cy="2503029"/>
          </a:xfrm>
          <a:prstGeom prst="rect">
            <a:avLst/>
          </a:prstGeom>
          <a:solidFill>
            <a:schemeClr val="bg1"/>
          </a:solidFill>
        </p:spPr>
      </p:pic>
    </p:spTree>
    <p:extLst>
      <p:ext uri="{BB962C8B-B14F-4D97-AF65-F5344CB8AC3E}">
        <p14:creationId xmlns:p14="http://schemas.microsoft.com/office/powerpoint/2010/main" val="7529846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D91B-47B1-874A-997F-A5821724B21E}"/>
              </a:ext>
            </a:extLst>
          </p:cNvPr>
          <p:cNvSpPr>
            <a:spLocks noGrp="1"/>
          </p:cNvSpPr>
          <p:nvPr>
            <p:ph type="title"/>
          </p:nvPr>
        </p:nvSpPr>
        <p:spPr/>
        <p:txBody>
          <a:bodyPr>
            <a:normAutofit fontScale="90000"/>
          </a:bodyPr>
          <a:lstStyle/>
          <a:p>
            <a:r>
              <a:rPr lang="en-GB" dirty="0"/>
              <a:t>Neuron</a:t>
            </a:r>
          </a:p>
        </p:txBody>
      </p:sp>
      <p:sp>
        <p:nvSpPr>
          <p:cNvPr id="3" name="Content Placeholder 2">
            <a:extLst>
              <a:ext uri="{FF2B5EF4-FFF2-40B4-BE49-F238E27FC236}">
                <a16:creationId xmlns:a16="http://schemas.microsoft.com/office/drawing/2014/main" id="{96A059E1-337F-5145-B76D-96D6391A9208}"/>
              </a:ext>
            </a:extLst>
          </p:cNvPr>
          <p:cNvSpPr>
            <a:spLocks noGrp="1"/>
          </p:cNvSpPr>
          <p:nvPr>
            <p:ph idx="1"/>
          </p:nvPr>
        </p:nvSpPr>
        <p:spPr>
          <a:xfrm>
            <a:off x="-1" y="632012"/>
            <a:ext cx="6485379" cy="6225987"/>
          </a:xfrm>
        </p:spPr>
        <p:txBody>
          <a:bodyPr/>
          <a:lstStyle/>
          <a:p>
            <a:r>
              <a:rPr lang="en-GB" dirty="0"/>
              <a:t>Okay so we have a number of layers and we have a bunch of neurons. </a:t>
            </a:r>
          </a:p>
          <a:p>
            <a:endParaRPr lang="en-GB" dirty="0"/>
          </a:p>
          <a:p>
            <a:r>
              <a:rPr lang="en-GB" dirty="0"/>
              <a:t>But WTF is a neuron?</a:t>
            </a:r>
          </a:p>
          <a:p>
            <a:endParaRPr lang="en-GB" dirty="0"/>
          </a:p>
          <a:p>
            <a:r>
              <a:rPr lang="en-GB" dirty="0"/>
              <a:t>In a human a neuron is something can get an electrical signal and deliver it via synapses to another neuron. </a:t>
            </a:r>
          </a:p>
          <a:p>
            <a:endParaRPr lang="en-GB" dirty="0"/>
          </a:p>
          <a:p>
            <a:r>
              <a:rPr lang="en-GB" dirty="0"/>
              <a:t>In Deep Learning, a neuron is just something that holds a number</a:t>
            </a:r>
          </a:p>
          <a:p>
            <a:endParaRPr lang="en-GB" dirty="0"/>
          </a:p>
        </p:txBody>
      </p:sp>
      <p:pic>
        <p:nvPicPr>
          <p:cNvPr id="4" name="Picture 2" descr="See the source image">
            <a:extLst>
              <a:ext uri="{FF2B5EF4-FFF2-40B4-BE49-F238E27FC236}">
                <a16:creationId xmlns:a16="http://schemas.microsoft.com/office/drawing/2014/main" id="{B13ED870-A856-0E4C-8590-5B9FA0C8D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293" y="1270590"/>
            <a:ext cx="5825707" cy="43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2537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D91B-47B1-874A-997F-A5821724B21E}"/>
              </a:ext>
            </a:extLst>
          </p:cNvPr>
          <p:cNvSpPr>
            <a:spLocks noGrp="1"/>
          </p:cNvSpPr>
          <p:nvPr>
            <p:ph type="title"/>
          </p:nvPr>
        </p:nvSpPr>
        <p:spPr/>
        <p:txBody>
          <a:bodyPr>
            <a:normAutofit fontScale="90000"/>
          </a:bodyPr>
          <a:lstStyle/>
          <a:p>
            <a:r>
              <a:rPr lang="en-GB" dirty="0"/>
              <a:t>Input layer</a:t>
            </a:r>
          </a:p>
        </p:txBody>
      </p:sp>
      <p:sp>
        <p:nvSpPr>
          <p:cNvPr id="3" name="Content Placeholder 2">
            <a:extLst>
              <a:ext uri="{FF2B5EF4-FFF2-40B4-BE49-F238E27FC236}">
                <a16:creationId xmlns:a16="http://schemas.microsoft.com/office/drawing/2014/main" id="{96A059E1-337F-5145-B76D-96D6391A9208}"/>
              </a:ext>
            </a:extLst>
          </p:cNvPr>
          <p:cNvSpPr>
            <a:spLocks noGrp="1"/>
          </p:cNvSpPr>
          <p:nvPr>
            <p:ph idx="1"/>
          </p:nvPr>
        </p:nvSpPr>
        <p:spPr>
          <a:xfrm>
            <a:off x="-1" y="632012"/>
            <a:ext cx="6485379" cy="6225987"/>
          </a:xfrm>
        </p:spPr>
        <p:txBody>
          <a:bodyPr/>
          <a:lstStyle/>
          <a:p>
            <a:r>
              <a:rPr lang="en-GB" dirty="0"/>
              <a:t>Okay, I understand how the output layer may have more than one answer, so it needs more than one neuron, but what about the input layer? Why does this have more than one neuron. Surely I just input one thing right?</a:t>
            </a:r>
          </a:p>
          <a:p>
            <a:endParaRPr lang="en-GB" dirty="0"/>
          </a:p>
          <a:p>
            <a:r>
              <a:rPr lang="en-GB" dirty="0"/>
              <a:t>Yep, you do. Its just that the input has a stupid name. Its not really the input layer, it the “features of the input” layer</a:t>
            </a:r>
          </a:p>
        </p:txBody>
      </p:sp>
      <p:pic>
        <p:nvPicPr>
          <p:cNvPr id="4" name="Picture 2" descr="See the source image">
            <a:extLst>
              <a:ext uri="{FF2B5EF4-FFF2-40B4-BE49-F238E27FC236}">
                <a16:creationId xmlns:a16="http://schemas.microsoft.com/office/drawing/2014/main" id="{B13ED870-A856-0E4C-8590-5B9FA0C8D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140" y="0"/>
            <a:ext cx="4961860" cy="37851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3248EFA-56B8-BC41-AC36-98229261A919}"/>
              </a:ext>
            </a:extLst>
          </p:cNvPr>
          <p:cNvSpPr/>
          <p:nvPr/>
        </p:nvSpPr>
        <p:spPr>
          <a:xfrm>
            <a:off x="7953153" y="4088217"/>
            <a:ext cx="2743199" cy="2567763"/>
          </a:xfrm>
          <a:prstGeom prst="rect">
            <a:avLst/>
          </a:prstGeom>
          <a:noFill/>
          <a:ln w="76200">
            <a:solidFill>
              <a:schemeClr val="bg1"/>
            </a:solidFill>
            <a:extLst>
              <a:ext uri="{C807C97D-BFC1-408E-A445-0C87EB9F89A2}">
                <ask:lineSketchStyleProps xmlns:ask="http://schemas.microsoft.com/office/drawing/2018/sketchyshapes" sd="930076700">
                  <a:custGeom>
                    <a:avLst/>
                    <a:gdLst>
                      <a:gd name="connsiteX0" fmla="*/ 0 w 2743199"/>
                      <a:gd name="connsiteY0" fmla="*/ 0 h 2567763"/>
                      <a:gd name="connsiteX1" fmla="*/ 466344 w 2743199"/>
                      <a:gd name="connsiteY1" fmla="*/ 0 h 2567763"/>
                      <a:gd name="connsiteX2" fmla="*/ 987552 w 2743199"/>
                      <a:gd name="connsiteY2" fmla="*/ 0 h 2567763"/>
                      <a:gd name="connsiteX3" fmla="*/ 1481327 w 2743199"/>
                      <a:gd name="connsiteY3" fmla="*/ 0 h 2567763"/>
                      <a:gd name="connsiteX4" fmla="*/ 2084831 w 2743199"/>
                      <a:gd name="connsiteY4" fmla="*/ 0 h 2567763"/>
                      <a:gd name="connsiteX5" fmla="*/ 2743199 w 2743199"/>
                      <a:gd name="connsiteY5" fmla="*/ 0 h 2567763"/>
                      <a:gd name="connsiteX6" fmla="*/ 2743199 w 2743199"/>
                      <a:gd name="connsiteY6" fmla="*/ 487875 h 2567763"/>
                      <a:gd name="connsiteX7" fmla="*/ 2743199 w 2743199"/>
                      <a:gd name="connsiteY7" fmla="*/ 975750 h 2567763"/>
                      <a:gd name="connsiteX8" fmla="*/ 2743199 w 2743199"/>
                      <a:gd name="connsiteY8" fmla="*/ 1437947 h 2567763"/>
                      <a:gd name="connsiteX9" fmla="*/ 2743199 w 2743199"/>
                      <a:gd name="connsiteY9" fmla="*/ 1925822 h 2567763"/>
                      <a:gd name="connsiteX10" fmla="*/ 2743199 w 2743199"/>
                      <a:gd name="connsiteY10" fmla="*/ 2567763 h 2567763"/>
                      <a:gd name="connsiteX11" fmla="*/ 2167127 w 2743199"/>
                      <a:gd name="connsiteY11" fmla="*/ 2567763 h 2567763"/>
                      <a:gd name="connsiteX12" fmla="*/ 1618487 w 2743199"/>
                      <a:gd name="connsiteY12" fmla="*/ 2567763 h 2567763"/>
                      <a:gd name="connsiteX13" fmla="*/ 1124712 w 2743199"/>
                      <a:gd name="connsiteY13" fmla="*/ 2567763 h 2567763"/>
                      <a:gd name="connsiteX14" fmla="*/ 548640 w 2743199"/>
                      <a:gd name="connsiteY14" fmla="*/ 2567763 h 2567763"/>
                      <a:gd name="connsiteX15" fmla="*/ 0 w 2743199"/>
                      <a:gd name="connsiteY15" fmla="*/ 2567763 h 2567763"/>
                      <a:gd name="connsiteX16" fmla="*/ 0 w 2743199"/>
                      <a:gd name="connsiteY16" fmla="*/ 2054210 h 2567763"/>
                      <a:gd name="connsiteX17" fmla="*/ 0 w 2743199"/>
                      <a:gd name="connsiteY17" fmla="*/ 1514980 h 2567763"/>
                      <a:gd name="connsiteX18" fmla="*/ 0 w 2743199"/>
                      <a:gd name="connsiteY18" fmla="*/ 975750 h 2567763"/>
                      <a:gd name="connsiteX19" fmla="*/ 0 w 2743199"/>
                      <a:gd name="connsiteY19" fmla="*/ 0 h 256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3199" h="2567763" extrusionOk="0">
                        <a:moveTo>
                          <a:pt x="0" y="0"/>
                        </a:moveTo>
                        <a:cubicBezTo>
                          <a:pt x="103404" y="-8177"/>
                          <a:pt x="352211" y="4723"/>
                          <a:pt x="466344" y="0"/>
                        </a:cubicBezTo>
                        <a:cubicBezTo>
                          <a:pt x="580477" y="-4723"/>
                          <a:pt x="805631" y="11300"/>
                          <a:pt x="987552" y="0"/>
                        </a:cubicBezTo>
                        <a:cubicBezTo>
                          <a:pt x="1169473" y="-11300"/>
                          <a:pt x="1374326" y="52713"/>
                          <a:pt x="1481327" y="0"/>
                        </a:cubicBezTo>
                        <a:cubicBezTo>
                          <a:pt x="1588329" y="-52713"/>
                          <a:pt x="1886079" y="44139"/>
                          <a:pt x="2084831" y="0"/>
                        </a:cubicBezTo>
                        <a:cubicBezTo>
                          <a:pt x="2283583" y="-44139"/>
                          <a:pt x="2474206" y="35945"/>
                          <a:pt x="2743199" y="0"/>
                        </a:cubicBezTo>
                        <a:cubicBezTo>
                          <a:pt x="2792339" y="142961"/>
                          <a:pt x="2707352" y="318784"/>
                          <a:pt x="2743199" y="487875"/>
                        </a:cubicBezTo>
                        <a:cubicBezTo>
                          <a:pt x="2779046" y="656966"/>
                          <a:pt x="2717454" y="777731"/>
                          <a:pt x="2743199" y="975750"/>
                        </a:cubicBezTo>
                        <a:cubicBezTo>
                          <a:pt x="2768944" y="1173769"/>
                          <a:pt x="2739119" y="1280845"/>
                          <a:pt x="2743199" y="1437947"/>
                        </a:cubicBezTo>
                        <a:cubicBezTo>
                          <a:pt x="2747279" y="1595049"/>
                          <a:pt x="2732102" y="1715496"/>
                          <a:pt x="2743199" y="1925822"/>
                        </a:cubicBezTo>
                        <a:cubicBezTo>
                          <a:pt x="2754296" y="2136149"/>
                          <a:pt x="2737638" y="2423380"/>
                          <a:pt x="2743199" y="2567763"/>
                        </a:cubicBezTo>
                        <a:cubicBezTo>
                          <a:pt x="2543711" y="2598071"/>
                          <a:pt x="2442335" y="2531491"/>
                          <a:pt x="2167127" y="2567763"/>
                        </a:cubicBezTo>
                        <a:cubicBezTo>
                          <a:pt x="1891919" y="2604035"/>
                          <a:pt x="1882837" y="2530978"/>
                          <a:pt x="1618487" y="2567763"/>
                        </a:cubicBezTo>
                        <a:cubicBezTo>
                          <a:pt x="1354137" y="2604548"/>
                          <a:pt x="1368968" y="2556361"/>
                          <a:pt x="1124712" y="2567763"/>
                        </a:cubicBezTo>
                        <a:cubicBezTo>
                          <a:pt x="880457" y="2579165"/>
                          <a:pt x="818091" y="2525005"/>
                          <a:pt x="548640" y="2567763"/>
                        </a:cubicBezTo>
                        <a:cubicBezTo>
                          <a:pt x="279189" y="2610521"/>
                          <a:pt x="218371" y="2540040"/>
                          <a:pt x="0" y="2567763"/>
                        </a:cubicBezTo>
                        <a:cubicBezTo>
                          <a:pt x="-50463" y="2383265"/>
                          <a:pt x="49797" y="2254780"/>
                          <a:pt x="0" y="2054210"/>
                        </a:cubicBezTo>
                        <a:cubicBezTo>
                          <a:pt x="-49797" y="1853640"/>
                          <a:pt x="35520" y="1661086"/>
                          <a:pt x="0" y="1514980"/>
                        </a:cubicBezTo>
                        <a:cubicBezTo>
                          <a:pt x="-35520" y="1368874"/>
                          <a:pt x="35467" y="1162417"/>
                          <a:pt x="0" y="975750"/>
                        </a:cubicBezTo>
                        <a:cubicBezTo>
                          <a:pt x="-35467" y="789083"/>
                          <a:pt x="9797" y="257000"/>
                          <a:pt x="0" y="0"/>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897226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EA93-7145-B44A-8902-D852F72165DD}"/>
              </a:ext>
            </a:extLst>
          </p:cNvPr>
          <p:cNvSpPr>
            <a:spLocks noGrp="1"/>
          </p:cNvSpPr>
          <p:nvPr>
            <p:ph type="title"/>
          </p:nvPr>
        </p:nvSpPr>
        <p:spPr/>
        <p:txBody>
          <a:bodyPr>
            <a:normAutofit fontScale="90000"/>
          </a:bodyPr>
          <a:lstStyle/>
          <a:p>
            <a:r>
              <a:rPr lang="en-GB" dirty="0"/>
              <a:t>Square</a:t>
            </a:r>
          </a:p>
        </p:txBody>
      </p:sp>
      <p:sp>
        <p:nvSpPr>
          <p:cNvPr id="3" name="Content Placeholder 2">
            <a:extLst>
              <a:ext uri="{FF2B5EF4-FFF2-40B4-BE49-F238E27FC236}">
                <a16:creationId xmlns:a16="http://schemas.microsoft.com/office/drawing/2014/main" id="{E30EA04D-B929-FE4B-BE99-9EBEEE832E62}"/>
              </a:ext>
            </a:extLst>
          </p:cNvPr>
          <p:cNvSpPr>
            <a:spLocks noGrp="1"/>
          </p:cNvSpPr>
          <p:nvPr>
            <p:ph idx="1"/>
          </p:nvPr>
        </p:nvSpPr>
        <p:spPr/>
        <p:txBody>
          <a:bodyPr/>
          <a:lstStyle/>
          <a:p>
            <a:r>
              <a:rPr lang="en-GB" dirty="0"/>
              <a:t>Let’s use this square as our input</a:t>
            </a:r>
          </a:p>
          <a:p>
            <a:endParaRPr lang="en-GB" dirty="0"/>
          </a:p>
          <a:p>
            <a:endParaRPr lang="en-GB" dirty="0"/>
          </a:p>
          <a:p>
            <a:endParaRPr lang="en-GB" dirty="0"/>
          </a:p>
          <a:p>
            <a:r>
              <a:rPr lang="en-GB" dirty="0"/>
              <a:t>Our input layer neurons recognise what are the features of the square</a:t>
            </a:r>
          </a:p>
        </p:txBody>
      </p:sp>
      <p:sp>
        <p:nvSpPr>
          <p:cNvPr id="5" name="Rectangle 4">
            <a:extLst>
              <a:ext uri="{FF2B5EF4-FFF2-40B4-BE49-F238E27FC236}">
                <a16:creationId xmlns:a16="http://schemas.microsoft.com/office/drawing/2014/main" id="{76FA59E9-76C2-0542-91F4-6C66473094FE}"/>
              </a:ext>
            </a:extLst>
          </p:cNvPr>
          <p:cNvSpPr/>
          <p:nvPr/>
        </p:nvSpPr>
        <p:spPr>
          <a:xfrm>
            <a:off x="5422604" y="311785"/>
            <a:ext cx="1956391" cy="1857570"/>
          </a:xfrm>
          <a:prstGeom prst="rect">
            <a:avLst/>
          </a:prstGeom>
          <a:noFill/>
          <a:ln w="76200">
            <a:solidFill>
              <a:schemeClr val="bg1"/>
            </a:solidFill>
            <a:extLst>
              <a:ext uri="{C807C97D-BFC1-408E-A445-0C87EB9F89A2}">
                <ask:lineSketchStyleProps xmlns:ask="http://schemas.microsoft.com/office/drawing/2018/sketchyshapes" sd="930076700">
                  <a:custGeom>
                    <a:avLst/>
                    <a:gdLst>
                      <a:gd name="connsiteX0" fmla="*/ 0 w 1956391"/>
                      <a:gd name="connsiteY0" fmla="*/ 0 h 1857570"/>
                      <a:gd name="connsiteX1" fmla="*/ 430406 w 1956391"/>
                      <a:gd name="connsiteY1" fmla="*/ 0 h 1857570"/>
                      <a:gd name="connsiteX2" fmla="*/ 899940 w 1956391"/>
                      <a:gd name="connsiteY2" fmla="*/ 0 h 1857570"/>
                      <a:gd name="connsiteX3" fmla="*/ 1349910 w 1956391"/>
                      <a:gd name="connsiteY3" fmla="*/ 0 h 1857570"/>
                      <a:gd name="connsiteX4" fmla="*/ 1956391 w 1956391"/>
                      <a:gd name="connsiteY4" fmla="*/ 0 h 1857570"/>
                      <a:gd name="connsiteX5" fmla="*/ 1956391 w 1956391"/>
                      <a:gd name="connsiteY5" fmla="*/ 445817 h 1857570"/>
                      <a:gd name="connsiteX6" fmla="*/ 1956391 w 1956391"/>
                      <a:gd name="connsiteY6" fmla="*/ 854482 h 1857570"/>
                      <a:gd name="connsiteX7" fmla="*/ 1956391 w 1956391"/>
                      <a:gd name="connsiteY7" fmla="*/ 1300299 h 1857570"/>
                      <a:gd name="connsiteX8" fmla="*/ 1956391 w 1956391"/>
                      <a:gd name="connsiteY8" fmla="*/ 1857570 h 1857570"/>
                      <a:gd name="connsiteX9" fmla="*/ 1486857 w 1956391"/>
                      <a:gd name="connsiteY9" fmla="*/ 1857570 h 1857570"/>
                      <a:gd name="connsiteX10" fmla="*/ 1017323 w 1956391"/>
                      <a:gd name="connsiteY10" fmla="*/ 1857570 h 1857570"/>
                      <a:gd name="connsiteX11" fmla="*/ 508662 w 1956391"/>
                      <a:gd name="connsiteY11" fmla="*/ 1857570 h 1857570"/>
                      <a:gd name="connsiteX12" fmla="*/ 0 w 1956391"/>
                      <a:gd name="connsiteY12" fmla="*/ 1857570 h 1857570"/>
                      <a:gd name="connsiteX13" fmla="*/ 0 w 1956391"/>
                      <a:gd name="connsiteY13" fmla="*/ 1430329 h 1857570"/>
                      <a:gd name="connsiteX14" fmla="*/ 0 w 1956391"/>
                      <a:gd name="connsiteY14" fmla="*/ 984512 h 1857570"/>
                      <a:gd name="connsiteX15" fmla="*/ 0 w 1956391"/>
                      <a:gd name="connsiteY15" fmla="*/ 482968 h 1857570"/>
                      <a:gd name="connsiteX16" fmla="*/ 0 w 1956391"/>
                      <a:gd name="connsiteY16" fmla="*/ 0 h 185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6391" h="1857570" extrusionOk="0">
                        <a:moveTo>
                          <a:pt x="0" y="0"/>
                        </a:moveTo>
                        <a:cubicBezTo>
                          <a:pt x="138103" y="-3061"/>
                          <a:pt x="334550" y="6457"/>
                          <a:pt x="430406" y="0"/>
                        </a:cubicBezTo>
                        <a:cubicBezTo>
                          <a:pt x="526262" y="-6457"/>
                          <a:pt x="724386" y="12424"/>
                          <a:pt x="899940" y="0"/>
                        </a:cubicBezTo>
                        <a:cubicBezTo>
                          <a:pt x="1075494" y="-12424"/>
                          <a:pt x="1249243" y="38717"/>
                          <a:pt x="1349910" y="0"/>
                        </a:cubicBezTo>
                        <a:cubicBezTo>
                          <a:pt x="1450577" y="-38717"/>
                          <a:pt x="1790752" y="57395"/>
                          <a:pt x="1956391" y="0"/>
                        </a:cubicBezTo>
                        <a:cubicBezTo>
                          <a:pt x="2002860" y="217604"/>
                          <a:pt x="1946815" y="319248"/>
                          <a:pt x="1956391" y="445817"/>
                        </a:cubicBezTo>
                        <a:cubicBezTo>
                          <a:pt x="1965967" y="572386"/>
                          <a:pt x="1916939" y="724588"/>
                          <a:pt x="1956391" y="854482"/>
                        </a:cubicBezTo>
                        <a:cubicBezTo>
                          <a:pt x="1995843" y="984377"/>
                          <a:pt x="1910009" y="1194760"/>
                          <a:pt x="1956391" y="1300299"/>
                        </a:cubicBezTo>
                        <a:cubicBezTo>
                          <a:pt x="2002773" y="1405838"/>
                          <a:pt x="1923940" y="1658880"/>
                          <a:pt x="1956391" y="1857570"/>
                        </a:cubicBezTo>
                        <a:cubicBezTo>
                          <a:pt x="1829319" y="1864981"/>
                          <a:pt x="1636494" y="1816268"/>
                          <a:pt x="1486857" y="1857570"/>
                        </a:cubicBezTo>
                        <a:cubicBezTo>
                          <a:pt x="1337220" y="1898872"/>
                          <a:pt x="1118629" y="1820901"/>
                          <a:pt x="1017323" y="1857570"/>
                        </a:cubicBezTo>
                        <a:cubicBezTo>
                          <a:pt x="916017" y="1894239"/>
                          <a:pt x="699364" y="1846781"/>
                          <a:pt x="508662" y="1857570"/>
                        </a:cubicBezTo>
                        <a:cubicBezTo>
                          <a:pt x="317960" y="1868359"/>
                          <a:pt x="228044" y="1816789"/>
                          <a:pt x="0" y="1857570"/>
                        </a:cubicBezTo>
                        <a:cubicBezTo>
                          <a:pt x="-36684" y="1741981"/>
                          <a:pt x="13970" y="1557722"/>
                          <a:pt x="0" y="1430329"/>
                        </a:cubicBezTo>
                        <a:cubicBezTo>
                          <a:pt x="-13970" y="1302936"/>
                          <a:pt x="1507" y="1089676"/>
                          <a:pt x="0" y="984512"/>
                        </a:cubicBezTo>
                        <a:cubicBezTo>
                          <a:pt x="-1507" y="879348"/>
                          <a:pt x="39782" y="588195"/>
                          <a:pt x="0" y="482968"/>
                        </a:cubicBezTo>
                        <a:cubicBezTo>
                          <a:pt x="-39782" y="377741"/>
                          <a:pt x="11839" y="189702"/>
                          <a:pt x="0" y="0"/>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945138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EA93-7145-B44A-8902-D852F72165DD}"/>
              </a:ext>
            </a:extLst>
          </p:cNvPr>
          <p:cNvSpPr>
            <a:spLocks noGrp="1"/>
          </p:cNvSpPr>
          <p:nvPr>
            <p:ph type="title"/>
          </p:nvPr>
        </p:nvSpPr>
        <p:spPr/>
        <p:txBody>
          <a:bodyPr>
            <a:normAutofit fontScale="90000"/>
          </a:bodyPr>
          <a:lstStyle/>
          <a:p>
            <a:r>
              <a:rPr lang="en-GB" dirty="0"/>
              <a:t>Our input layer sees the features of this square</a:t>
            </a:r>
          </a:p>
        </p:txBody>
      </p:sp>
      <p:sp>
        <p:nvSpPr>
          <p:cNvPr id="3" name="Content Placeholder 2">
            <a:extLst>
              <a:ext uri="{FF2B5EF4-FFF2-40B4-BE49-F238E27FC236}">
                <a16:creationId xmlns:a16="http://schemas.microsoft.com/office/drawing/2014/main" id="{E30EA04D-B929-FE4B-BE99-9EBEEE832E62}"/>
              </a:ext>
            </a:extLst>
          </p:cNvPr>
          <p:cNvSpPr>
            <a:spLocks noGrp="1"/>
          </p:cNvSpPr>
          <p:nvPr>
            <p:ph idx="1"/>
          </p:nvPr>
        </p:nvSpPr>
        <p:spPr/>
        <p:txBody>
          <a:bodyPr/>
          <a:lstStyle/>
          <a:p>
            <a:endParaRPr lang="en-GB" dirty="0"/>
          </a:p>
          <a:p>
            <a:endParaRPr lang="en-GB" dirty="0"/>
          </a:p>
          <a:p>
            <a:endParaRPr lang="en-GB" dirty="0"/>
          </a:p>
        </p:txBody>
      </p:sp>
      <p:sp>
        <p:nvSpPr>
          <p:cNvPr id="6" name="Oval 5">
            <a:extLst>
              <a:ext uri="{FF2B5EF4-FFF2-40B4-BE49-F238E27FC236}">
                <a16:creationId xmlns:a16="http://schemas.microsoft.com/office/drawing/2014/main" id="{0FA6E475-0685-7C41-ADA4-CF29649E5F8C}"/>
              </a:ext>
            </a:extLst>
          </p:cNvPr>
          <p:cNvSpPr/>
          <p:nvPr/>
        </p:nvSpPr>
        <p:spPr>
          <a:xfrm>
            <a:off x="2934586" y="559929"/>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DD71457A-96B0-DE4D-90DC-2C38E137003F}"/>
              </a:ext>
            </a:extLst>
          </p:cNvPr>
          <p:cNvSpPr/>
          <p:nvPr/>
        </p:nvSpPr>
        <p:spPr>
          <a:xfrm>
            <a:off x="2934586" y="2187805"/>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D18A7868-9197-0645-A745-F4C6BE030A10}"/>
              </a:ext>
            </a:extLst>
          </p:cNvPr>
          <p:cNvSpPr/>
          <p:nvPr/>
        </p:nvSpPr>
        <p:spPr>
          <a:xfrm>
            <a:off x="2934586" y="3833036"/>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70C2F4DB-99C4-D24C-B1CF-D5435BE9622A}"/>
              </a:ext>
            </a:extLst>
          </p:cNvPr>
          <p:cNvSpPr/>
          <p:nvPr/>
        </p:nvSpPr>
        <p:spPr>
          <a:xfrm>
            <a:off x="2934586" y="5404465"/>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3" name="Picture 12">
            <a:extLst>
              <a:ext uri="{FF2B5EF4-FFF2-40B4-BE49-F238E27FC236}">
                <a16:creationId xmlns:a16="http://schemas.microsoft.com/office/drawing/2014/main" id="{29C75D57-91DE-CE4C-9BD5-F9A33B82DA8A}"/>
              </a:ext>
            </a:extLst>
          </p:cNvPr>
          <p:cNvPicPr>
            <a:picLocks noChangeAspect="1"/>
          </p:cNvPicPr>
          <p:nvPr/>
        </p:nvPicPr>
        <p:blipFill rotWithShape="1">
          <a:blip r:embed="rId2"/>
          <a:srcRect r="74312" b="72809"/>
          <a:stretch/>
        </p:blipFill>
        <p:spPr>
          <a:xfrm>
            <a:off x="3194485" y="828869"/>
            <a:ext cx="878381" cy="860300"/>
          </a:xfrm>
          <a:prstGeom prst="rect">
            <a:avLst/>
          </a:prstGeom>
        </p:spPr>
      </p:pic>
      <p:pic>
        <p:nvPicPr>
          <p:cNvPr id="14" name="Picture 13">
            <a:extLst>
              <a:ext uri="{FF2B5EF4-FFF2-40B4-BE49-F238E27FC236}">
                <a16:creationId xmlns:a16="http://schemas.microsoft.com/office/drawing/2014/main" id="{44BBFD84-2B77-E645-85A3-CDECFB9FFCD7}"/>
              </a:ext>
            </a:extLst>
          </p:cNvPr>
          <p:cNvPicPr>
            <a:picLocks noChangeAspect="1"/>
          </p:cNvPicPr>
          <p:nvPr/>
        </p:nvPicPr>
        <p:blipFill rotWithShape="1">
          <a:blip r:embed="rId2"/>
          <a:srcRect t="25781" r="80963" b="42215"/>
          <a:stretch/>
        </p:blipFill>
        <p:spPr>
          <a:xfrm>
            <a:off x="3535612" y="2380597"/>
            <a:ext cx="650956" cy="1012595"/>
          </a:xfrm>
          <a:prstGeom prst="rect">
            <a:avLst/>
          </a:prstGeom>
        </p:spPr>
      </p:pic>
      <p:pic>
        <p:nvPicPr>
          <p:cNvPr id="15" name="Picture 14">
            <a:extLst>
              <a:ext uri="{FF2B5EF4-FFF2-40B4-BE49-F238E27FC236}">
                <a16:creationId xmlns:a16="http://schemas.microsoft.com/office/drawing/2014/main" id="{D663C165-4765-9A4E-9725-ED9F0BBD5D47}"/>
              </a:ext>
            </a:extLst>
          </p:cNvPr>
          <p:cNvPicPr>
            <a:picLocks noChangeAspect="1"/>
          </p:cNvPicPr>
          <p:nvPr/>
        </p:nvPicPr>
        <p:blipFill rotWithShape="1">
          <a:blip r:embed="rId2"/>
          <a:srcRect l="777" t="67021" r="83511" b="1237"/>
          <a:stretch/>
        </p:blipFill>
        <p:spPr>
          <a:xfrm>
            <a:off x="3323836" y="5584825"/>
            <a:ext cx="537254" cy="1004309"/>
          </a:xfrm>
          <a:prstGeom prst="rect">
            <a:avLst/>
          </a:prstGeom>
        </p:spPr>
      </p:pic>
      <p:pic>
        <p:nvPicPr>
          <p:cNvPr id="16" name="Picture 15">
            <a:extLst>
              <a:ext uri="{FF2B5EF4-FFF2-40B4-BE49-F238E27FC236}">
                <a16:creationId xmlns:a16="http://schemas.microsoft.com/office/drawing/2014/main" id="{8D51738F-5C8E-D547-8B98-C18D1DF7391D}"/>
              </a:ext>
            </a:extLst>
          </p:cNvPr>
          <p:cNvPicPr>
            <a:picLocks noChangeAspect="1"/>
          </p:cNvPicPr>
          <p:nvPr/>
        </p:nvPicPr>
        <p:blipFill rotWithShape="1">
          <a:blip r:embed="rId2"/>
          <a:srcRect l="4837" t="92486" r="67177" b="-1895"/>
          <a:stretch/>
        </p:blipFill>
        <p:spPr>
          <a:xfrm>
            <a:off x="3194485" y="4383270"/>
            <a:ext cx="956931" cy="297712"/>
          </a:xfrm>
          <a:prstGeom prst="rect">
            <a:avLst/>
          </a:prstGeom>
        </p:spPr>
      </p:pic>
      <p:sp>
        <p:nvSpPr>
          <p:cNvPr id="17" name="Content Placeholder 2">
            <a:extLst>
              <a:ext uri="{FF2B5EF4-FFF2-40B4-BE49-F238E27FC236}">
                <a16:creationId xmlns:a16="http://schemas.microsoft.com/office/drawing/2014/main" id="{9EE61069-DAA0-0442-BD9B-57202EF35091}"/>
              </a:ext>
            </a:extLst>
          </p:cNvPr>
          <p:cNvSpPr txBox="1">
            <a:spLocks/>
          </p:cNvSpPr>
          <p:nvPr/>
        </p:nvSpPr>
        <p:spPr>
          <a:xfrm>
            <a:off x="5323849" y="680641"/>
            <a:ext cx="6485379" cy="62259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input layer looks at each pixel of the image. </a:t>
            </a:r>
          </a:p>
          <a:p>
            <a:endParaRPr lang="en-GB" dirty="0"/>
          </a:p>
          <a:p>
            <a:r>
              <a:rPr lang="en-GB" dirty="0"/>
              <a:t>Lets say it looks at the top left pixel of our square image.</a:t>
            </a:r>
          </a:p>
          <a:p>
            <a:endParaRPr lang="en-GB" dirty="0"/>
          </a:p>
          <a:p>
            <a:r>
              <a:rPr lang="en-GB" dirty="0"/>
              <a:t>It then tries to recognise this pattern </a:t>
            </a:r>
          </a:p>
          <a:p>
            <a:endParaRPr lang="en-GB" dirty="0"/>
          </a:p>
          <a:p>
            <a:r>
              <a:rPr lang="en-GB" dirty="0"/>
              <a:t>It fires off the relevant neuron that matches the pattern.</a:t>
            </a:r>
          </a:p>
          <a:p>
            <a:endParaRPr lang="en-GB" dirty="0"/>
          </a:p>
          <a:p>
            <a:endParaRPr lang="en-GB" dirty="0"/>
          </a:p>
        </p:txBody>
      </p:sp>
      <p:sp>
        <p:nvSpPr>
          <p:cNvPr id="18" name="Rectangle 17">
            <a:extLst>
              <a:ext uri="{FF2B5EF4-FFF2-40B4-BE49-F238E27FC236}">
                <a16:creationId xmlns:a16="http://schemas.microsoft.com/office/drawing/2014/main" id="{1D5E3A64-0E6F-E742-B9E5-9853088D5EB3}"/>
              </a:ext>
            </a:extLst>
          </p:cNvPr>
          <p:cNvSpPr/>
          <p:nvPr/>
        </p:nvSpPr>
        <p:spPr>
          <a:xfrm>
            <a:off x="300513" y="2299447"/>
            <a:ext cx="1956391" cy="1857570"/>
          </a:xfrm>
          <a:prstGeom prst="rect">
            <a:avLst/>
          </a:prstGeom>
          <a:noFill/>
          <a:ln w="76200">
            <a:solidFill>
              <a:schemeClr val="bg1"/>
            </a:solidFill>
            <a:extLst>
              <a:ext uri="{C807C97D-BFC1-408E-A445-0C87EB9F89A2}">
                <ask:lineSketchStyleProps xmlns:ask="http://schemas.microsoft.com/office/drawing/2018/sketchyshapes" sd="930076700">
                  <a:custGeom>
                    <a:avLst/>
                    <a:gdLst>
                      <a:gd name="connsiteX0" fmla="*/ 0 w 1956391"/>
                      <a:gd name="connsiteY0" fmla="*/ 0 h 1857570"/>
                      <a:gd name="connsiteX1" fmla="*/ 430406 w 1956391"/>
                      <a:gd name="connsiteY1" fmla="*/ 0 h 1857570"/>
                      <a:gd name="connsiteX2" fmla="*/ 899940 w 1956391"/>
                      <a:gd name="connsiteY2" fmla="*/ 0 h 1857570"/>
                      <a:gd name="connsiteX3" fmla="*/ 1349910 w 1956391"/>
                      <a:gd name="connsiteY3" fmla="*/ 0 h 1857570"/>
                      <a:gd name="connsiteX4" fmla="*/ 1956391 w 1956391"/>
                      <a:gd name="connsiteY4" fmla="*/ 0 h 1857570"/>
                      <a:gd name="connsiteX5" fmla="*/ 1956391 w 1956391"/>
                      <a:gd name="connsiteY5" fmla="*/ 445817 h 1857570"/>
                      <a:gd name="connsiteX6" fmla="*/ 1956391 w 1956391"/>
                      <a:gd name="connsiteY6" fmla="*/ 854482 h 1857570"/>
                      <a:gd name="connsiteX7" fmla="*/ 1956391 w 1956391"/>
                      <a:gd name="connsiteY7" fmla="*/ 1300299 h 1857570"/>
                      <a:gd name="connsiteX8" fmla="*/ 1956391 w 1956391"/>
                      <a:gd name="connsiteY8" fmla="*/ 1857570 h 1857570"/>
                      <a:gd name="connsiteX9" fmla="*/ 1486857 w 1956391"/>
                      <a:gd name="connsiteY9" fmla="*/ 1857570 h 1857570"/>
                      <a:gd name="connsiteX10" fmla="*/ 1017323 w 1956391"/>
                      <a:gd name="connsiteY10" fmla="*/ 1857570 h 1857570"/>
                      <a:gd name="connsiteX11" fmla="*/ 508662 w 1956391"/>
                      <a:gd name="connsiteY11" fmla="*/ 1857570 h 1857570"/>
                      <a:gd name="connsiteX12" fmla="*/ 0 w 1956391"/>
                      <a:gd name="connsiteY12" fmla="*/ 1857570 h 1857570"/>
                      <a:gd name="connsiteX13" fmla="*/ 0 w 1956391"/>
                      <a:gd name="connsiteY13" fmla="*/ 1430329 h 1857570"/>
                      <a:gd name="connsiteX14" fmla="*/ 0 w 1956391"/>
                      <a:gd name="connsiteY14" fmla="*/ 984512 h 1857570"/>
                      <a:gd name="connsiteX15" fmla="*/ 0 w 1956391"/>
                      <a:gd name="connsiteY15" fmla="*/ 482968 h 1857570"/>
                      <a:gd name="connsiteX16" fmla="*/ 0 w 1956391"/>
                      <a:gd name="connsiteY16" fmla="*/ 0 h 185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6391" h="1857570" extrusionOk="0">
                        <a:moveTo>
                          <a:pt x="0" y="0"/>
                        </a:moveTo>
                        <a:cubicBezTo>
                          <a:pt x="138103" y="-3061"/>
                          <a:pt x="334550" y="6457"/>
                          <a:pt x="430406" y="0"/>
                        </a:cubicBezTo>
                        <a:cubicBezTo>
                          <a:pt x="526262" y="-6457"/>
                          <a:pt x="724386" y="12424"/>
                          <a:pt x="899940" y="0"/>
                        </a:cubicBezTo>
                        <a:cubicBezTo>
                          <a:pt x="1075494" y="-12424"/>
                          <a:pt x="1249243" y="38717"/>
                          <a:pt x="1349910" y="0"/>
                        </a:cubicBezTo>
                        <a:cubicBezTo>
                          <a:pt x="1450577" y="-38717"/>
                          <a:pt x="1790752" y="57395"/>
                          <a:pt x="1956391" y="0"/>
                        </a:cubicBezTo>
                        <a:cubicBezTo>
                          <a:pt x="2002860" y="217604"/>
                          <a:pt x="1946815" y="319248"/>
                          <a:pt x="1956391" y="445817"/>
                        </a:cubicBezTo>
                        <a:cubicBezTo>
                          <a:pt x="1965967" y="572386"/>
                          <a:pt x="1916939" y="724588"/>
                          <a:pt x="1956391" y="854482"/>
                        </a:cubicBezTo>
                        <a:cubicBezTo>
                          <a:pt x="1995843" y="984377"/>
                          <a:pt x="1910009" y="1194760"/>
                          <a:pt x="1956391" y="1300299"/>
                        </a:cubicBezTo>
                        <a:cubicBezTo>
                          <a:pt x="2002773" y="1405838"/>
                          <a:pt x="1923940" y="1658880"/>
                          <a:pt x="1956391" y="1857570"/>
                        </a:cubicBezTo>
                        <a:cubicBezTo>
                          <a:pt x="1829319" y="1864981"/>
                          <a:pt x="1636494" y="1816268"/>
                          <a:pt x="1486857" y="1857570"/>
                        </a:cubicBezTo>
                        <a:cubicBezTo>
                          <a:pt x="1337220" y="1898872"/>
                          <a:pt x="1118629" y="1820901"/>
                          <a:pt x="1017323" y="1857570"/>
                        </a:cubicBezTo>
                        <a:cubicBezTo>
                          <a:pt x="916017" y="1894239"/>
                          <a:pt x="699364" y="1846781"/>
                          <a:pt x="508662" y="1857570"/>
                        </a:cubicBezTo>
                        <a:cubicBezTo>
                          <a:pt x="317960" y="1868359"/>
                          <a:pt x="228044" y="1816789"/>
                          <a:pt x="0" y="1857570"/>
                        </a:cubicBezTo>
                        <a:cubicBezTo>
                          <a:pt x="-36684" y="1741981"/>
                          <a:pt x="13970" y="1557722"/>
                          <a:pt x="0" y="1430329"/>
                        </a:cubicBezTo>
                        <a:cubicBezTo>
                          <a:pt x="-13970" y="1302936"/>
                          <a:pt x="1507" y="1089676"/>
                          <a:pt x="0" y="984512"/>
                        </a:cubicBezTo>
                        <a:cubicBezTo>
                          <a:pt x="-1507" y="879348"/>
                          <a:pt x="39782" y="588195"/>
                          <a:pt x="0" y="482968"/>
                        </a:cubicBezTo>
                        <a:cubicBezTo>
                          <a:pt x="-39782" y="377741"/>
                          <a:pt x="11839" y="189702"/>
                          <a:pt x="0" y="0"/>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ight Arrow 18">
            <a:extLst>
              <a:ext uri="{FF2B5EF4-FFF2-40B4-BE49-F238E27FC236}">
                <a16:creationId xmlns:a16="http://schemas.microsoft.com/office/drawing/2014/main" id="{38A8296B-AD34-B24A-9B92-5FF948E1A31E}"/>
              </a:ext>
            </a:extLst>
          </p:cNvPr>
          <p:cNvSpPr/>
          <p:nvPr/>
        </p:nvSpPr>
        <p:spPr>
          <a:xfrm rot="7719611">
            <a:off x="87199" y="1149846"/>
            <a:ext cx="1254641" cy="14024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783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6"/>
                                        </p:tgtEl>
                                        <p:attrNameLst>
                                          <p:attrName>fillcolor</p:attrName>
                                        </p:attrNameLst>
                                      </p:cBhvr>
                                      <p:to>
                                        <a:schemeClr val="accent2"/>
                                      </p:to>
                                    </p:animClr>
                                    <p:set>
                                      <p:cBhvr>
                                        <p:cTn id="7" dur="2000" fill="hold"/>
                                        <p:tgtEl>
                                          <p:spTgt spid="6"/>
                                        </p:tgtEl>
                                        <p:attrNameLst>
                                          <p:attrName>fill.type</p:attrName>
                                        </p:attrNameLst>
                                      </p:cBhvr>
                                      <p:to>
                                        <p:strVal val="solid"/>
                                      </p:to>
                                    </p:set>
                                    <p:set>
                                      <p:cBhvr>
                                        <p:cTn id="8" dur="20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E0E1-ADCF-274E-9A44-47E279FA38D5}"/>
              </a:ext>
            </a:extLst>
          </p:cNvPr>
          <p:cNvSpPr>
            <a:spLocks noGrp="1"/>
          </p:cNvSpPr>
          <p:nvPr>
            <p:ph type="title"/>
          </p:nvPr>
        </p:nvSpPr>
        <p:spPr/>
        <p:txBody>
          <a:bodyPr>
            <a:normAutofit fontScale="90000"/>
          </a:bodyPr>
          <a:lstStyle/>
          <a:p>
            <a:r>
              <a:rPr lang="en-GB" dirty="0"/>
              <a:t>Graphs in Computer Science</a:t>
            </a:r>
          </a:p>
        </p:txBody>
      </p:sp>
      <p:sp>
        <p:nvSpPr>
          <p:cNvPr id="3" name="Content Placeholder 2">
            <a:extLst>
              <a:ext uri="{FF2B5EF4-FFF2-40B4-BE49-F238E27FC236}">
                <a16:creationId xmlns:a16="http://schemas.microsoft.com/office/drawing/2014/main" id="{5C00A162-90F3-D24A-BA79-ADE84114FBB9}"/>
              </a:ext>
            </a:extLst>
          </p:cNvPr>
          <p:cNvSpPr>
            <a:spLocks noGrp="1"/>
          </p:cNvSpPr>
          <p:nvPr>
            <p:ph idx="1"/>
          </p:nvPr>
        </p:nvSpPr>
        <p:spPr/>
        <p:txBody>
          <a:bodyPr/>
          <a:lstStyle/>
          <a:p>
            <a:r>
              <a:rPr lang="en-GB" dirty="0"/>
              <a:t>It’s a data type. </a:t>
            </a:r>
          </a:p>
          <a:p>
            <a:endParaRPr lang="en-GB" dirty="0"/>
          </a:p>
          <a:p>
            <a:r>
              <a:rPr lang="en-GB" dirty="0"/>
              <a:t>But not like integer or string data type, Graphs are an Abstract Data Type (ADT)</a:t>
            </a:r>
          </a:p>
          <a:p>
            <a:endParaRPr lang="en-GB" dirty="0"/>
          </a:p>
          <a:p>
            <a:r>
              <a:rPr lang="en-GB" dirty="0"/>
              <a:t>And to even call it an ADT is a bit stupid because a graph doesn’t actually hold anything. </a:t>
            </a:r>
          </a:p>
          <a:p>
            <a:endParaRPr lang="en-GB" dirty="0"/>
          </a:p>
          <a:p>
            <a:r>
              <a:rPr lang="en-GB" dirty="0"/>
              <a:t>It’s just a way to show:</a:t>
            </a:r>
          </a:p>
          <a:p>
            <a:pPr marL="514350" indent="-514350">
              <a:buAutoNum type="arabicPeriod"/>
            </a:pPr>
            <a:r>
              <a:rPr lang="en-GB" dirty="0"/>
              <a:t>If there is a relationship between two things </a:t>
            </a:r>
          </a:p>
          <a:p>
            <a:pPr marL="514350" indent="-514350">
              <a:buAutoNum type="arabicPeriod"/>
            </a:pPr>
            <a:r>
              <a:rPr lang="en-GB" dirty="0"/>
              <a:t>Help you see the shortest path</a:t>
            </a:r>
          </a:p>
          <a:p>
            <a:endParaRPr lang="en-GB" dirty="0"/>
          </a:p>
          <a:p>
            <a:endParaRPr lang="en-GB" dirty="0"/>
          </a:p>
          <a:p>
            <a:endParaRPr lang="en-GB" dirty="0"/>
          </a:p>
        </p:txBody>
      </p:sp>
      <p:grpSp>
        <p:nvGrpSpPr>
          <p:cNvPr id="9" name="Group 8">
            <a:extLst>
              <a:ext uri="{FF2B5EF4-FFF2-40B4-BE49-F238E27FC236}">
                <a16:creationId xmlns:a16="http://schemas.microsoft.com/office/drawing/2014/main" id="{1F163BB8-4875-1E45-A359-5770D4434834}"/>
              </a:ext>
            </a:extLst>
          </p:cNvPr>
          <p:cNvGrpSpPr/>
          <p:nvPr/>
        </p:nvGrpSpPr>
        <p:grpSpPr>
          <a:xfrm>
            <a:off x="4954387" y="681035"/>
            <a:ext cx="4093998" cy="681037"/>
            <a:chOff x="2144684" y="3162688"/>
            <a:chExt cx="7295805" cy="1213658"/>
          </a:xfrm>
        </p:grpSpPr>
        <p:sp>
          <p:nvSpPr>
            <p:cNvPr id="4" name="Oval 3">
              <a:extLst>
                <a:ext uri="{FF2B5EF4-FFF2-40B4-BE49-F238E27FC236}">
                  <a16:creationId xmlns:a16="http://schemas.microsoft.com/office/drawing/2014/main" id="{4603D1EA-B598-9C44-80E4-5BECCFB14277}"/>
                </a:ext>
              </a:extLst>
            </p:cNvPr>
            <p:cNvSpPr/>
            <p:nvPr/>
          </p:nvSpPr>
          <p:spPr>
            <a:xfrm>
              <a:off x="2144684" y="3162688"/>
              <a:ext cx="1213658" cy="121365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3FEA5AFD-8A7C-D242-902F-F32CD7B05054}"/>
                </a:ext>
              </a:extLst>
            </p:cNvPr>
            <p:cNvSpPr/>
            <p:nvPr/>
          </p:nvSpPr>
          <p:spPr>
            <a:xfrm>
              <a:off x="8226831" y="3162688"/>
              <a:ext cx="1213658" cy="121365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Connector 5">
              <a:extLst>
                <a:ext uri="{FF2B5EF4-FFF2-40B4-BE49-F238E27FC236}">
                  <a16:creationId xmlns:a16="http://schemas.microsoft.com/office/drawing/2014/main" id="{46EAE041-13F1-F041-959C-DB6EF0BDC0EB}"/>
                </a:ext>
              </a:extLst>
            </p:cNvPr>
            <p:cNvCxnSpPr>
              <a:cxnSpLocks/>
              <a:stCxn id="4" idx="6"/>
            </p:cNvCxnSpPr>
            <p:nvPr/>
          </p:nvCxnSpPr>
          <p:spPr>
            <a:xfrm>
              <a:off x="3358342" y="3769517"/>
              <a:ext cx="4868489" cy="0"/>
            </a:xfrm>
            <a:prstGeom prst="line">
              <a:avLst/>
            </a:prstGeom>
            <a:ln w="76200">
              <a:solidFill>
                <a:srgbClr val="FFFF0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110924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3B56D-BED5-7146-9FDE-07F69535AA99}"/>
              </a:ext>
            </a:extLst>
          </p:cNvPr>
          <p:cNvSpPr>
            <a:spLocks noGrp="1"/>
          </p:cNvSpPr>
          <p:nvPr>
            <p:ph type="title"/>
          </p:nvPr>
        </p:nvSpPr>
        <p:spPr/>
        <p:txBody>
          <a:bodyPr>
            <a:normAutofit fontScale="90000"/>
          </a:bodyPr>
          <a:lstStyle/>
          <a:p>
            <a:r>
              <a:rPr lang="en-GB" dirty="0"/>
              <a:t>Hidden layers</a:t>
            </a:r>
          </a:p>
        </p:txBody>
      </p:sp>
      <p:sp>
        <p:nvSpPr>
          <p:cNvPr id="3" name="Content Placeholder 2">
            <a:extLst>
              <a:ext uri="{FF2B5EF4-FFF2-40B4-BE49-F238E27FC236}">
                <a16:creationId xmlns:a16="http://schemas.microsoft.com/office/drawing/2014/main" id="{DE0A111B-7E1B-9B47-B4B5-D6EDFA6EFA06}"/>
              </a:ext>
            </a:extLst>
          </p:cNvPr>
          <p:cNvSpPr>
            <a:spLocks noGrp="1"/>
          </p:cNvSpPr>
          <p:nvPr>
            <p:ph idx="1"/>
          </p:nvPr>
        </p:nvSpPr>
        <p:spPr>
          <a:xfrm>
            <a:off x="6096000" y="632012"/>
            <a:ext cx="6095998" cy="6225987"/>
          </a:xfrm>
        </p:spPr>
        <p:txBody>
          <a:bodyPr>
            <a:normAutofit/>
          </a:bodyPr>
          <a:lstStyle/>
          <a:p>
            <a:r>
              <a:rPr lang="en-GB" dirty="0"/>
              <a:t>Then our hidden layers look for patterns that connect to our input layer neuron. </a:t>
            </a:r>
          </a:p>
          <a:p>
            <a:endParaRPr lang="en-GB" dirty="0"/>
          </a:p>
          <a:p>
            <a:r>
              <a:rPr lang="en-GB" dirty="0"/>
              <a:t>Then it links to the next hidden layer, and so on and so on until an output is given</a:t>
            </a:r>
          </a:p>
          <a:p>
            <a:endParaRPr lang="en-GB" dirty="0"/>
          </a:p>
          <a:p>
            <a:r>
              <a:rPr lang="en-GB" dirty="0"/>
              <a:t>Because this method looks at how many pixels are in an area, its called a pixel density method</a:t>
            </a:r>
          </a:p>
          <a:p>
            <a:endParaRPr lang="en-GB" dirty="0"/>
          </a:p>
          <a:p>
            <a:r>
              <a:rPr lang="en-GB" dirty="0"/>
              <a:t>(I did not draw the lines, because then it becomes so disgusting to look at)</a:t>
            </a:r>
          </a:p>
          <a:p>
            <a:endParaRPr lang="en-GB" dirty="0"/>
          </a:p>
          <a:p>
            <a:endParaRPr lang="en-GB" dirty="0"/>
          </a:p>
        </p:txBody>
      </p:sp>
      <p:sp>
        <p:nvSpPr>
          <p:cNvPr id="4" name="Oval 3">
            <a:extLst>
              <a:ext uri="{FF2B5EF4-FFF2-40B4-BE49-F238E27FC236}">
                <a16:creationId xmlns:a16="http://schemas.microsoft.com/office/drawing/2014/main" id="{295A3C72-3626-D449-8BC7-74FC83F6F858}"/>
              </a:ext>
            </a:extLst>
          </p:cNvPr>
          <p:cNvSpPr/>
          <p:nvPr/>
        </p:nvSpPr>
        <p:spPr>
          <a:xfrm>
            <a:off x="340241" y="537883"/>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54519571-1669-224A-BDA3-354A4488EA46}"/>
              </a:ext>
            </a:extLst>
          </p:cNvPr>
          <p:cNvSpPr/>
          <p:nvPr/>
        </p:nvSpPr>
        <p:spPr>
          <a:xfrm>
            <a:off x="340241" y="2165759"/>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33DBEDFC-D531-C24E-9492-50057B0671CA}"/>
              </a:ext>
            </a:extLst>
          </p:cNvPr>
          <p:cNvSpPr/>
          <p:nvPr/>
        </p:nvSpPr>
        <p:spPr>
          <a:xfrm>
            <a:off x="340241" y="3810990"/>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3EE6CCA2-5269-644D-8E57-9A2DFE4647B4}"/>
              </a:ext>
            </a:extLst>
          </p:cNvPr>
          <p:cNvSpPr/>
          <p:nvPr/>
        </p:nvSpPr>
        <p:spPr>
          <a:xfrm>
            <a:off x="340241" y="5382419"/>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8" name="Picture 7">
            <a:extLst>
              <a:ext uri="{FF2B5EF4-FFF2-40B4-BE49-F238E27FC236}">
                <a16:creationId xmlns:a16="http://schemas.microsoft.com/office/drawing/2014/main" id="{869EF0D6-8942-7E4C-A82B-D4CC9716AE1E}"/>
              </a:ext>
            </a:extLst>
          </p:cNvPr>
          <p:cNvPicPr>
            <a:picLocks noChangeAspect="1"/>
          </p:cNvPicPr>
          <p:nvPr/>
        </p:nvPicPr>
        <p:blipFill rotWithShape="1">
          <a:blip r:embed="rId2"/>
          <a:srcRect r="74312" b="72809"/>
          <a:stretch/>
        </p:blipFill>
        <p:spPr>
          <a:xfrm>
            <a:off x="600140" y="806823"/>
            <a:ext cx="878381" cy="860300"/>
          </a:xfrm>
          <a:prstGeom prst="rect">
            <a:avLst/>
          </a:prstGeom>
        </p:spPr>
      </p:pic>
      <p:pic>
        <p:nvPicPr>
          <p:cNvPr id="9" name="Picture 8">
            <a:extLst>
              <a:ext uri="{FF2B5EF4-FFF2-40B4-BE49-F238E27FC236}">
                <a16:creationId xmlns:a16="http://schemas.microsoft.com/office/drawing/2014/main" id="{1007F99B-4A7F-1749-9606-1789FB945627}"/>
              </a:ext>
            </a:extLst>
          </p:cNvPr>
          <p:cNvPicPr>
            <a:picLocks noChangeAspect="1"/>
          </p:cNvPicPr>
          <p:nvPr/>
        </p:nvPicPr>
        <p:blipFill rotWithShape="1">
          <a:blip r:embed="rId2"/>
          <a:srcRect t="25781" r="80963" b="42215"/>
          <a:stretch/>
        </p:blipFill>
        <p:spPr>
          <a:xfrm>
            <a:off x="941267" y="2358551"/>
            <a:ext cx="650956" cy="1012595"/>
          </a:xfrm>
          <a:prstGeom prst="rect">
            <a:avLst/>
          </a:prstGeom>
        </p:spPr>
      </p:pic>
      <p:pic>
        <p:nvPicPr>
          <p:cNvPr id="10" name="Picture 9">
            <a:extLst>
              <a:ext uri="{FF2B5EF4-FFF2-40B4-BE49-F238E27FC236}">
                <a16:creationId xmlns:a16="http://schemas.microsoft.com/office/drawing/2014/main" id="{F5005D61-3189-F145-9D24-3D9A275D61D7}"/>
              </a:ext>
            </a:extLst>
          </p:cNvPr>
          <p:cNvPicPr>
            <a:picLocks noChangeAspect="1"/>
          </p:cNvPicPr>
          <p:nvPr/>
        </p:nvPicPr>
        <p:blipFill rotWithShape="1">
          <a:blip r:embed="rId2"/>
          <a:srcRect l="777" t="67021" r="83511" b="1237"/>
          <a:stretch/>
        </p:blipFill>
        <p:spPr>
          <a:xfrm>
            <a:off x="729491" y="5562779"/>
            <a:ext cx="537254" cy="1004309"/>
          </a:xfrm>
          <a:prstGeom prst="rect">
            <a:avLst/>
          </a:prstGeom>
        </p:spPr>
      </p:pic>
      <p:pic>
        <p:nvPicPr>
          <p:cNvPr id="11" name="Picture 10">
            <a:extLst>
              <a:ext uri="{FF2B5EF4-FFF2-40B4-BE49-F238E27FC236}">
                <a16:creationId xmlns:a16="http://schemas.microsoft.com/office/drawing/2014/main" id="{D80E7DBF-0021-D847-809D-B6FDDE32DF25}"/>
              </a:ext>
            </a:extLst>
          </p:cNvPr>
          <p:cNvPicPr>
            <a:picLocks noChangeAspect="1"/>
          </p:cNvPicPr>
          <p:nvPr/>
        </p:nvPicPr>
        <p:blipFill rotWithShape="1">
          <a:blip r:embed="rId2"/>
          <a:srcRect l="4837" t="92486" r="67177" b="-1895"/>
          <a:stretch/>
        </p:blipFill>
        <p:spPr>
          <a:xfrm>
            <a:off x="600140" y="4361224"/>
            <a:ext cx="956931" cy="297712"/>
          </a:xfrm>
          <a:prstGeom prst="rect">
            <a:avLst/>
          </a:prstGeom>
        </p:spPr>
      </p:pic>
      <p:sp>
        <p:nvSpPr>
          <p:cNvPr id="20" name="Oval 19">
            <a:extLst>
              <a:ext uri="{FF2B5EF4-FFF2-40B4-BE49-F238E27FC236}">
                <a16:creationId xmlns:a16="http://schemas.microsoft.com/office/drawing/2014/main" id="{0DE69B81-54E2-1943-9DE0-0CC1552C84FD}"/>
              </a:ext>
            </a:extLst>
          </p:cNvPr>
          <p:cNvSpPr/>
          <p:nvPr/>
        </p:nvSpPr>
        <p:spPr>
          <a:xfrm>
            <a:off x="2078664" y="537884"/>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Oval 20">
            <a:extLst>
              <a:ext uri="{FF2B5EF4-FFF2-40B4-BE49-F238E27FC236}">
                <a16:creationId xmlns:a16="http://schemas.microsoft.com/office/drawing/2014/main" id="{B0BF6106-31D6-CD4C-811F-2CB65F96EDDC}"/>
              </a:ext>
            </a:extLst>
          </p:cNvPr>
          <p:cNvSpPr/>
          <p:nvPr/>
        </p:nvSpPr>
        <p:spPr>
          <a:xfrm>
            <a:off x="2078664" y="1443789"/>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Oval 21">
            <a:extLst>
              <a:ext uri="{FF2B5EF4-FFF2-40B4-BE49-F238E27FC236}">
                <a16:creationId xmlns:a16="http://schemas.microsoft.com/office/drawing/2014/main" id="{E868F843-5C10-9C46-B319-5E74108D44EA}"/>
              </a:ext>
            </a:extLst>
          </p:cNvPr>
          <p:cNvSpPr/>
          <p:nvPr/>
        </p:nvSpPr>
        <p:spPr>
          <a:xfrm>
            <a:off x="2078664" y="2349694"/>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Oval 22">
            <a:extLst>
              <a:ext uri="{FF2B5EF4-FFF2-40B4-BE49-F238E27FC236}">
                <a16:creationId xmlns:a16="http://schemas.microsoft.com/office/drawing/2014/main" id="{241742A9-B1B4-694D-B952-B0815A63334F}"/>
              </a:ext>
            </a:extLst>
          </p:cNvPr>
          <p:cNvSpPr/>
          <p:nvPr/>
        </p:nvSpPr>
        <p:spPr>
          <a:xfrm>
            <a:off x="2078664" y="3216193"/>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Oval 23">
            <a:extLst>
              <a:ext uri="{FF2B5EF4-FFF2-40B4-BE49-F238E27FC236}">
                <a16:creationId xmlns:a16="http://schemas.microsoft.com/office/drawing/2014/main" id="{A383533B-3273-2140-B255-CDA95394B5CC}"/>
              </a:ext>
            </a:extLst>
          </p:cNvPr>
          <p:cNvSpPr/>
          <p:nvPr/>
        </p:nvSpPr>
        <p:spPr>
          <a:xfrm>
            <a:off x="2078664" y="4162333"/>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a:extLst>
              <a:ext uri="{FF2B5EF4-FFF2-40B4-BE49-F238E27FC236}">
                <a16:creationId xmlns:a16="http://schemas.microsoft.com/office/drawing/2014/main" id="{C8F279DF-6467-FA4B-B1C7-EA8A861BFD42}"/>
              </a:ext>
            </a:extLst>
          </p:cNvPr>
          <p:cNvSpPr/>
          <p:nvPr/>
        </p:nvSpPr>
        <p:spPr>
          <a:xfrm>
            <a:off x="2078664" y="5034672"/>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F9EF2359-5158-524B-ACBA-B285D5A8EB1A}"/>
              </a:ext>
            </a:extLst>
          </p:cNvPr>
          <p:cNvSpPr/>
          <p:nvPr/>
        </p:nvSpPr>
        <p:spPr>
          <a:xfrm>
            <a:off x="2078664" y="5907011"/>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886B469A-11E5-8440-B8B2-0686BC9C1CF0}"/>
              </a:ext>
            </a:extLst>
          </p:cNvPr>
          <p:cNvSpPr/>
          <p:nvPr/>
        </p:nvSpPr>
        <p:spPr>
          <a:xfrm>
            <a:off x="2905397" y="537884"/>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AC3BBECB-A449-4340-8435-D14093B7E199}"/>
              </a:ext>
            </a:extLst>
          </p:cNvPr>
          <p:cNvSpPr/>
          <p:nvPr/>
        </p:nvSpPr>
        <p:spPr>
          <a:xfrm>
            <a:off x="2905397" y="1443789"/>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Oval 28">
            <a:extLst>
              <a:ext uri="{FF2B5EF4-FFF2-40B4-BE49-F238E27FC236}">
                <a16:creationId xmlns:a16="http://schemas.microsoft.com/office/drawing/2014/main" id="{FE93F4A9-713F-D54F-84D3-4674E49D8B33}"/>
              </a:ext>
            </a:extLst>
          </p:cNvPr>
          <p:cNvSpPr/>
          <p:nvPr/>
        </p:nvSpPr>
        <p:spPr>
          <a:xfrm>
            <a:off x="2905397" y="2349694"/>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D880CCD4-306C-494D-9152-D1226249AE0C}"/>
              </a:ext>
            </a:extLst>
          </p:cNvPr>
          <p:cNvSpPr/>
          <p:nvPr/>
        </p:nvSpPr>
        <p:spPr>
          <a:xfrm>
            <a:off x="2905397" y="3216193"/>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Oval 30">
            <a:extLst>
              <a:ext uri="{FF2B5EF4-FFF2-40B4-BE49-F238E27FC236}">
                <a16:creationId xmlns:a16="http://schemas.microsoft.com/office/drawing/2014/main" id="{B072C5C4-6CF3-F943-AF9F-8B70B95A71C9}"/>
              </a:ext>
            </a:extLst>
          </p:cNvPr>
          <p:cNvSpPr/>
          <p:nvPr/>
        </p:nvSpPr>
        <p:spPr>
          <a:xfrm>
            <a:off x="2905397" y="4162333"/>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A8E4821D-99E7-CE47-8565-43D8AAADDB01}"/>
              </a:ext>
            </a:extLst>
          </p:cNvPr>
          <p:cNvSpPr/>
          <p:nvPr/>
        </p:nvSpPr>
        <p:spPr>
          <a:xfrm>
            <a:off x="2905397" y="5034672"/>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6A8114D5-098E-7E45-BF54-D2F0FFCBC6F3}"/>
              </a:ext>
            </a:extLst>
          </p:cNvPr>
          <p:cNvSpPr/>
          <p:nvPr/>
        </p:nvSpPr>
        <p:spPr>
          <a:xfrm>
            <a:off x="2905397" y="5907011"/>
            <a:ext cx="695494" cy="695494"/>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33ECFF4C-7D4A-3A40-95A4-4BFB4262E34F}"/>
              </a:ext>
            </a:extLst>
          </p:cNvPr>
          <p:cNvSpPr/>
          <p:nvPr/>
        </p:nvSpPr>
        <p:spPr>
          <a:xfrm>
            <a:off x="3900652" y="539290"/>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107A2F2-77D2-0F44-AADB-E5488C316805}"/>
              </a:ext>
            </a:extLst>
          </p:cNvPr>
          <p:cNvSpPr/>
          <p:nvPr/>
        </p:nvSpPr>
        <p:spPr>
          <a:xfrm>
            <a:off x="3939361" y="2165759"/>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03875595-BDF6-A542-9D1E-C93ABDE7B504}"/>
              </a:ext>
            </a:extLst>
          </p:cNvPr>
          <p:cNvSpPr/>
          <p:nvPr/>
        </p:nvSpPr>
        <p:spPr>
          <a:xfrm>
            <a:off x="3939361" y="3815210"/>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ADE67E1B-17D8-A34D-A9F2-CB4CB2EE4205}"/>
              </a:ext>
            </a:extLst>
          </p:cNvPr>
          <p:cNvSpPr/>
          <p:nvPr/>
        </p:nvSpPr>
        <p:spPr>
          <a:xfrm>
            <a:off x="3956805" y="5382419"/>
            <a:ext cx="1398181" cy="1398181"/>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22286FE3-C8C7-0F4D-B0AB-18214869076E}"/>
              </a:ext>
            </a:extLst>
          </p:cNvPr>
          <p:cNvSpPr/>
          <p:nvPr/>
        </p:nvSpPr>
        <p:spPr>
          <a:xfrm>
            <a:off x="4279602" y="4162333"/>
            <a:ext cx="695495" cy="695494"/>
          </a:xfrm>
          <a:prstGeom prst="rect">
            <a:avLst/>
          </a:prstGeom>
          <a:noFill/>
          <a:ln w="76200">
            <a:solidFill>
              <a:schemeClr val="bg1"/>
            </a:solidFill>
            <a:extLst>
              <a:ext uri="{C807C97D-BFC1-408E-A445-0C87EB9F89A2}">
                <ask:lineSketchStyleProps xmlns:ask="http://schemas.microsoft.com/office/drawing/2018/sketchyshapes" sd="930076700">
                  <a:custGeom>
                    <a:avLst/>
                    <a:gdLst>
                      <a:gd name="connsiteX0" fmla="*/ 0 w 695495"/>
                      <a:gd name="connsiteY0" fmla="*/ 0 h 695494"/>
                      <a:gd name="connsiteX1" fmla="*/ 326883 w 695495"/>
                      <a:gd name="connsiteY1" fmla="*/ 0 h 695494"/>
                      <a:gd name="connsiteX2" fmla="*/ 695495 w 695495"/>
                      <a:gd name="connsiteY2" fmla="*/ 0 h 695494"/>
                      <a:gd name="connsiteX3" fmla="*/ 695495 w 695495"/>
                      <a:gd name="connsiteY3" fmla="*/ 333837 h 695494"/>
                      <a:gd name="connsiteX4" fmla="*/ 695495 w 695495"/>
                      <a:gd name="connsiteY4" fmla="*/ 695494 h 695494"/>
                      <a:gd name="connsiteX5" fmla="*/ 333838 w 695495"/>
                      <a:gd name="connsiteY5" fmla="*/ 695494 h 695494"/>
                      <a:gd name="connsiteX6" fmla="*/ 0 w 695495"/>
                      <a:gd name="connsiteY6" fmla="*/ 695494 h 695494"/>
                      <a:gd name="connsiteX7" fmla="*/ 0 w 695495"/>
                      <a:gd name="connsiteY7" fmla="*/ 333837 h 695494"/>
                      <a:gd name="connsiteX8" fmla="*/ 0 w 695495"/>
                      <a:gd name="connsiteY8" fmla="*/ 0 h 69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495" h="695494" extrusionOk="0">
                        <a:moveTo>
                          <a:pt x="0" y="0"/>
                        </a:moveTo>
                        <a:cubicBezTo>
                          <a:pt x="75655" y="-7802"/>
                          <a:pt x="202025" y="10326"/>
                          <a:pt x="326883" y="0"/>
                        </a:cubicBezTo>
                        <a:cubicBezTo>
                          <a:pt x="451741" y="-10326"/>
                          <a:pt x="542655" y="40712"/>
                          <a:pt x="695495" y="0"/>
                        </a:cubicBezTo>
                        <a:cubicBezTo>
                          <a:pt x="696434" y="150335"/>
                          <a:pt x="687346" y="247107"/>
                          <a:pt x="695495" y="333837"/>
                        </a:cubicBezTo>
                        <a:cubicBezTo>
                          <a:pt x="703644" y="420567"/>
                          <a:pt x="653708" y="545670"/>
                          <a:pt x="695495" y="695494"/>
                        </a:cubicBezTo>
                        <a:cubicBezTo>
                          <a:pt x="603104" y="701050"/>
                          <a:pt x="432419" y="655397"/>
                          <a:pt x="333838" y="695494"/>
                        </a:cubicBezTo>
                        <a:cubicBezTo>
                          <a:pt x="235257" y="735591"/>
                          <a:pt x="84551" y="671708"/>
                          <a:pt x="0" y="695494"/>
                        </a:cubicBezTo>
                        <a:cubicBezTo>
                          <a:pt x="-26481" y="595339"/>
                          <a:pt x="9383" y="438894"/>
                          <a:pt x="0" y="333837"/>
                        </a:cubicBezTo>
                        <a:cubicBezTo>
                          <a:pt x="-9383" y="228780"/>
                          <a:pt x="29963" y="84185"/>
                          <a:pt x="0" y="0"/>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riangle 38">
            <a:extLst>
              <a:ext uri="{FF2B5EF4-FFF2-40B4-BE49-F238E27FC236}">
                <a16:creationId xmlns:a16="http://schemas.microsoft.com/office/drawing/2014/main" id="{A2379D92-DAC6-C64D-B703-6A5DE12EE092}"/>
              </a:ext>
            </a:extLst>
          </p:cNvPr>
          <p:cNvSpPr/>
          <p:nvPr/>
        </p:nvSpPr>
        <p:spPr>
          <a:xfrm>
            <a:off x="4303523" y="5733762"/>
            <a:ext cx="695495" cy="695494"/>
          </a:xfrm>
          <a:prstGeom prst="triangle">
            <a:avLst/>
          </a:prstGeom>
          <a:noFill/>
          <a:ln w="76200">
            <a:solidFill>
              <a:schemeClr val="bg1"/>
            </a:solidFill>
            <a:extLst>
              <a:ext uri="{C807C97D-BFC1-408E-A445-0C87EB9F89A2}">
                <ask:lineSketchStyleProps xmlns:ask="http://schemas.microsoft.com/office/drawing/2018/sketchyshapes" sd="930076700">
                  <a:custGeom>
                    <a:avLst/>
                    <a:gdLst>
                      <a:gd name="connsiteX0" fmla="*/ 0 w 695495"/>
                      <a:gd name="connsiteY0" fmla="*/ 695494 h 695494"/>
                      <a:gd name="connsiteX1" fmla="*/ 163442 w 695495"/>
                      <a:gd name="connsiteY1" fmla="*/ 368612 h 695494"/>
                      <a:gd name="connsiteX2" fmla="*/ 347748 w 695495"/>
                      <a:gd name="connsiteY2" fmla="*/ 0 h 695494"/>
                      <a:gd name="connsiteX3" fmla="*/ 514667 w 695495"/>
                      <a:gd name="connsiteY3" fmla="*/ 333837 h 695494"/>
                      <a:gd name="connsiteX4" fmla="*/ 695495 w 695495"/>
                      <a:gd name="connsiteY4" fmla="*/ 695494 h 695494"/>
                      <a:gd name="connsiteX5" fmla="*/ 333838 w 695495"/>
                      <a:gd name="connsiteY5" fmla="*/ 695494 h 695494"/>
                      <a:gd name="connsiteX6" fmla="*/ 0 w 695495"/>
                      <a:gd name="connsiteY6" fmla="*/ 695494 h 69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495" h="695494" extrusionOk="0">
                        <a:moveTo>
                          <a:pt x="0" y="695494"/>
                        </a:moveTo>
                        <a:cubicBezTo>
                          <a:pt x="42211" y="551540"/>
                          <a:pt x="115172" y="518440"/>
                          <a:pt x="163442" y="368612"/>
                        </a:cubicBezTo>
                        <a:cubicBezTo>
                          <a:pt x="211712" y="218784"/>
                          <a:pt x="294413" y="194559"/>
                          <a:pt x="347748" y="0"/>
                        </a:cubicBezTo>
                        <a:cubicBezTo>
                          <a:pt x="412264" y="98032"/>
                          <a:pt x="430751" y="220691"/>
                          <a:pt x="514667" y="333837"/>
                        </a:cubicBezTo>
                        <a:cubicBezTo>
                          <a:pt x="598583" y="446983"/>
                          <a:pt x="599441" y="588022"/>
                          <a:pt x="695495" y="695494"/>
                        </a:cubicBezTo>
                        <a:cubicBezTo>
                          <a:pt x="603104" y="701050"/>
                          <a:pt x="432419" y="655397"/>
                          <a:pt x="333838" y="695494"/>
                        </a:cubicBezTo>
                        <a:cubicBezTo>
                          <a:pt x="235257" y="735591"/>
                          <a:pt x="84551" y="671708"/>
                          <a:pt x="0" y="695494"/>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Oval 39">
            <a:extLst>
              <a:ext uri="{FF2B5EF4-FFF2-40B4-BE49-F238E27FC236}">
                <a16:creationId xmlns:a16="http://schemas.microsoft.com/office/drawing/2014/main" id="{E2558210-EBA1-6144-87A4-7501994F1FAF}"/>
              </a:ext>
            </a:extLst>
          </p:cNvPr>
          <p:cNvSpPr/>
          <p:nvPr/>
        </p:nvSpPr>
        <p:spPr>
          <a:xfrm>
            <a:off x="4303523" y="2438530"/>
            <a:ext cx="695495" cy="695494"/>
          </a:xfrm>
          <a:prstGeom prst="ellipse">
            <a:avLst/>
          </a:prstGeom>
          <a:noFill/>
          <a:ln w="76200">
            <a:solidFill>
              <a:schemeClr val="bg1"/>
            </a:solidFill>
            <a:extLst>
              <a:ext uri="{C807C97D-BFC1-408E-A445-0C87EB9F89A2}">
                <ask:lineSketchStyleProps xmlns:ask="http://schemas.microsoft.com/office/drawing/2018/sketchyshapes" sd="930076700">
                  <a:custGeom>
                    <a:avLst/>
                    <a:gdLst>
                      <a:gd name="connsiteX0" fmla="*/ 0 w 695495"/>
                      <a:gd name="connsiteY0" fmla="*/ 347747 h 695494"/>
                      <a:gd name="connsiteX1" fmla="*/ 347748 w 695495"/>
                      <a:gd name="connsiteY1" fmla="*/ 0 h 695494"/>
                      <a:gd name="connsiteX2" fmla="*/ 695496 w 695495"/>
                      <a:gd name="connsiteY2" fmla="*/ 347747 h 695494"/>
                      <a:gd name="connsiteX3" fmla="*/ 347748 w 695495"/>
                      <a:gd name="connsiteY3" fmla="*/ 695494 h 695494"/>
                      <a:gd name="connsiteX4" fmla="*/ 0 w 695495"/>
                      <a:gd name="connsiteY4" fmla="*/ 347747 h 695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495" h="695494" extrusionOk="0">
                        <a:moveTo>
                          <a:pt x="0" y="347747"/>
                        </a:moveTo>
                        <a:cubicBezTo>
                          <a:pt x="1551" y="203372"/>
                          <a:pt x="174888" y="-12620"/>
                          <a:pt x="347748" y="0"/>
                        </a:cubicBezTo>
                        <a:cubicBezTo>
                          <a:pt x="571298" y="42477"/>
                          <a:pt x="697313" y="196926"/>
                          <a:pt x="695496" y="347747"/>
                        </a:cubicBezTo>
                        <a:cubicBezTo>
                          <a:pt x="724488" y="582342"/>
                          <a:pt x="573572" y="697421"/>
                          <a:pt x="347748" y="695494"/>
                        </a:cubicBezTo>
                        <a:cubicBezTo>
                          <a:pt x="119550" y="698731"/>
                          <a:pt x="-34669" y="539722"/>
                          <a:pt x="0" y="347747"/>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Cross 40">
            <a:extLst>
              <a:ext uri="{FF2B5EF4-FFF2-40B4-BE49-F238E27FC236}">
                <a16:creationId xmlns:a16="http://schemas.microsoft.com/office/drawing/2014/main" id="{7308DF26-54DE-BD42-9AC9-7938F93E3052}"/>
              </a:ext>
            </a:extLst>
          </p:cNvPr>
          <p:cNvSpPr/>
          <p:nvPr/>
        </p:nvSpPr>
        <p:spPr>
          <a:xfrm>
            <a:off x="4274751" y="855609"/>
            <a:ext cx="695495" cy="695494"/>
          </a:xfrm>
          <a:prstGeom prst="plus">
            <a:avLst/>
          </a:prstGeom>
          <a:noFill/>
          <a:ln w="76200">
            <a:solidFill>
              <a:schemeClr val="bg1"/>
            </a:solidFill>
            <a:extLst>
              <a:ext uri="{C807C97D-BFC1-408E-A445-0C87EB9F89A2}">
                <ask:lineSketchStyleProps xmlns:ask="http://schemas.microsoft.com/office/drawing/2018/sketchyshapes" sd="930076700">
                  <a:custGeom>
                    <a:avLst/>
                    <a:gdLst>
                      <a:gd name="connsiteX0" fmla="*/ 0 w 695495"/>
                      <a:gd name="connsiteY0" fmla="*/ 173874 h 695494"/>
                      <a:gd name="connsiteX1" fmla="*/ 173874 w 695495"/>
                      <a:gd name="connsiteY1" fmla="*/ 173874 h 695494"/>
                      <a:gd name="connsiteX2" fmla="*/ 173874 w 695495"/>
                      <a:gd name="connsiteY2" fmla="*/ 0 h 695494"/>
                      <a:gd name="connsiteX3" fmla="*/ 521622 w 695495"/>
                      <a:gd name="connsiteY3" fmla="*/ 0 h 695494"/>
                      <a:gd name="connsiteX4" fmla="*/ 521622 w 695495"/>
                      <a:gd name="connsiteY4" fmla="*/ 173874 h 695494"/>
                      <a:gd name="connsiteX5" fmla="*/ 695495 w 695495"/>
                      <a:gd name="connsiteY5" fmla="*/ 173874 h 695494"/>
                      <a:gd name="connsiteX6" fmla="*/ 695495 w 695495"/>
                      <a:gd name="connsiteY6" fmla="*/ 521621 h 695494"/>
                      <a:gd name="connsiteX7" fmla="*/ 521622 w 695495"/>
                      <a:gd name="connsiteY7" fmla="*/ 521621 h 695494"/>
                      <a:gd name="connsiteX8" fmla="*/ 521622 w 695495"/>
                      <a:gd name="connsiteY8" fmla="*/ 695494 h 695494"/>
                      <a:gd name="connsiteX9" fmla="*/ 173874 w 695495"/>
                      <a:gd name="connsiteY9" fmla="*/ 695494 h 695494"/>
                      <a:gd name="connsiteX10" fmla="*/ 173874 w 695495"/>
                      <a:gd name="connsiteY10" fmla="*/ 521621 h 695494"/>
                      <a:gd name="connsiteX11" fmla="*/ 0 w 695495"/>
                      <a:gd name="connsiteY11" fmla="*/ 521621 h 695494"/>
                      <a:gd name="connsiteX12" fmla="*/ 0 w 695495"/>
                      <a:gd name="connsiteY12" fmla="*/ 173874 h 69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495" h="695494" extrusionOk="0">
                        <a:moveTo>
                          <a:pt x="0" y="173874"/>
                        </a:moveTo>
                        <a:cubicBezTo>
                          <a:pt x="60562" y="164728"/>
                          <a:pt x="121113" y="187068"/>
                          <a:pt x="173874" y="173874"/>
                        </a:cubicBezTo>
                        <a:cubicBezTo>
                          <a:pt x="163495" y="123428"/>
                          <a:pt x="185066" y="37828"/>
                          <a:pt x="173874" y="0"/>
                        </a:cubicBezTo>
                        <a:cubicBezTo>
                          <a:pt x="272336" y="-29149"/>
                          <a:pt x="448462" y="22774"/>
                          <a:pt x="521622" y="0"/>
                        </a:cubicBezTo>
                        <a:cubicBezTo>
                          <a:pt x="521732" y="85376"/>
                          <a:pt x="519616" y="90450"/>
                          <a:pt x="521622" y="173874"/>
                        </a:cubicBezTo>
                        <a:cubicBezTo>
                          <a:pt x="573196" y="166325"/>
                          <a:pt x="650312" y="174832"/>
                          <a:pt x="695495" y="173874"/>
                        </a:cubicBezTo>
                        <a:cubicBezTo>
                          <a:pt x="714466" y="263866"/>
                          <a:pt x="669126" y="433153"/>
                          <a:pt x="695495" y="521621"/>
                        </a:cubicBezTo>
                        <a:cubicBezTo>
                          <a:pt x="650884" y="535312"/>
                          <a:pt x="604529" y="511605"/>
                          <a:pt x="521622" y="521621"/>
                        </a:cubicBezTo>
                        <a:cubicBezTo>
                          <a:pt x="522340" y="567194"/>
                          <a:pt x="510178" y="624405"/>
                          <a:pt x="521622" y="695494"/>
                        </a:cubicBezTo>
                        <a:cubicBezTo>
                          <a:pt x="400144" y="703155"/>
                          <a:pt x="251051" y="685441"/>
                          <a:pt x="173874" y="695494"/>
                        </a:cubicBezTo>
                        <a:cubicBezTo>
                          <a:pt x="153584" y="648000"/>
                          <a:pt x="177339" y="601968"/>
                          <a:pt x="173874" y="521621"/>
                        </a:cubicBezTo>
                        <a:cubicBezTo>
                          <a:pt x="134423" y="539763"/>
                          <a:pt x="85411" y="503170"/>
                          <a:pt x="0" y="521621"/>
                        </a:cubicBezTo>
                        <a:cubicBezTo>
                          <a:pt x="-4217" y="448069"/>
                          <a:pt x="35348" y="287769"/>
                          <a:pt x="0" y="173874"/>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3758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chemeClr val="accent2"/>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0" nodeType="clickEffect">
                                  <p:stCondLst>
                                    <p:cond delay="0"/>
                                  </p:stCondLst>
                                  <p:childTnLst>
                                    <p:animClr clrSpc="rgb" dir="cw">
                                      <p:cBhvr>
                                        <p:cTn id="12" dur="2000" fill="hold"/>
                                        <p:tgtEl>
                                          <p:spTgt spid="21"/>
                                        </p:tgtEl>
                                        <p:attrNameLst>
                                          <p:attrName>fillcolor</p:attrName>
                                        </p:attrNameLst>
                                      </p:cBhvr>
                                      <p:to>
                                        <a:schemeClr val="accent2"/>
                                      </p:to>
                                    </p:animClr>
                                    <p:set>
                                      <p:cBhvr>
                                        <p:cTn id="13" dur="2000" fill="hold"/>
                                        <p:tgtEl>
                                          <p:spTgt spid="21"/>
                                        </p:tgtEl>
                                        <p:attrNameLst>
                                          <p:attrName>fill.type</p:attrName>
                                        </p:attrNameLst>
                                      </p:cBhvr>
                                      <p:to>
                                        <p:strVal val="solid"/>
                                      </p:to>
                                    </p:set>
                                    <p:set>
                                      <p:cBhvr>
                                        <p:cTn id="14" dur="2000" fill="hold"/>
                                        <p:tgtEl>
                                          <p:spTgt spid="21"/>
                                        </p:tgtEl>
                                        <p:attrNameLst>
                                          <p:attrName>fill.on</p:attrName>
                                        </p:attrNameLst>
                                      </p:cBhvr>
                                      <p:to>
                                        <p:strVal val="true"/>
                                      </p:to>
                                    </p:set>
                                  </p:childTnLst>
                                </p:cTn>
                              </p:par>
                              <p:par>
                                <p:cTn id="15" presetID="1" presetClass="emph" presetSubtype="2" fill="hold" grpId="0" nodeType="withEffect">
                                  <p:stCondLst>
                                    <p:cond delay="0"/>
                                  </p:stCondLst>
                                  <p:childTnLst>
                                    <p:animClr clrSpc="rgb" dir="cw">
                                      <p:cBhvr>
                                        <p:cTn id="16" dur="2000" fill="hold"/>
                                        <p:tgtEl>
                                          <p:spTgt spid="23"/>
                                        </p:tgtEl>
                                        <p:attrNameLst>
                                          <p:attrName>fillcolor</p:attrName>
                                        </p:attrNameLst>
                                      </p:cBhvr>
                                      <p:to>
                                        <a:schemeClr val="accent2"/>
                                      </p:to>
                                    </p:animClr>
                                    <p:set>
                                      <p:cBhvr>
                                        <p:cTn id="17" dur="2000" fill="hold"/>
                                        <p:tgtEl>
                                          <p:spTgt spid="23"/>
                                        </p:tgtEl>
                                        <p:attrNameLst>
                                          <p:attrName>fill.type</p:attrName>
                                        </p:attrNameLst>
                                      </p:cBhvr>
                                      <p:to>
                                        <p:strVal val="solid"/>
                                      </p:to>
                                    </p:set>
                                    <p:set>
                                      <p:cBhvr>
                                        <p:cTn id="18" dur="2000" fill="hold"/>
                                        <p:tgtEl>
                                          <p:spTgt spid="23"/>
                                        </p:tgtEl>
                                        <p:attrNameLst>
                                          <p:attrName>fill.on</p:attrName>
                                        </p:attrNameLst>
                                      </p:cBhvr>
                                      <p:to>
                                        <p:strVal val="true"/>
                                      </p:to>
                                    </p:set>
                                  </p:childTnLst>
                                </p:cTn>
                              </p:par>
                              <p:par>
                                <p:cTn id="19" presetID="1" presetClass="emph" presetSubtype="2" fill="hold" grpId="0" nodeType="withEffect">
                                  <p:stCondLst>
                                    <p:cond delay="0"/>
                                  </p:stCondLst>
                                  <p:childTnLst>
                                    <p:animClr clrSpc="rgb" dir="cw">
                                      <p:cBhvr>
                                        <p:cTn id="20" dur="2000" fill="hold"/>
                                        <p:tgtEl>
                                          <p:spTgt spid="25"/>
                                        </p:tgtEl>
                                        <p:attrNameLst>
                                          <p:attrName>fillcolor</p:attrName>
                                        </p:attrNameLst>
                                      </p:cBhvr>
                                      <p:to>
                                        <a:schemeClr val="accent2"/>
                                      </p:to>
                                    </p:animClr>
                                    <p:set>
                                      <p:cBhvr>
                                        <p:cTn id="21" dur="2000" fill="hold"/>
                                        <p:tgtEl>
                                          <p:spTgt spid="25"/>
                                        </p:tgtEl>
                                        <p:attrNameLst>
                                          <p:attrName>fill.type</p:attrName>
                                        </p:attrNameLst>
                                      </p:cBhvr>
                                      <p:to>
                                        <p:strVal val="solid"/>
                                      </p:to>
                                    </p:set>
                                    <p:set>
                                      <p:cBhvr>
                                        <p:cTn id="22" dur="2000" fill="hold"/>
                                        <p:tgtEl>
                                          <p:spTgt spid="25"/>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2000" fill="hold"/>
                                        <p:tgtEl>
                                          <p:spTgt spid="29"/>
                                        </p:tgtEl>
                                        <p:attrNameLst>
                                          <p:attrName>fillcolor</p:attrName>
                                        </p:attrNameLst>
                                      </p:cBhvr>
                                      <p:to>
                                        <a:schemeClr val="accent2"/>
                                      </p:to>
                                    </p:animClr>
                                    <p:set>
                                      <p:cBhvr>
                                        <p:cTn id="27" dur="2000" fill="hold"/>
                                        <p:tgtEl>
                                          <p:spTgt spid="29"/>
                                        </p:tgtEl>
                                        <p:attrNameLst>
                                          <p:attrName>fill.type</p:attrName>
                                        </p:attrNameLst>
                                      </p:cBhvr>
                                      <p:to>
                                        <p:strVal val="solid"/>
                                      </p:to>
                                    </p:set>
                                    <p:set>
                                      <p:cBhvr>
                                        <p:cTn id="28" dur="2000" fill="hold"/>
                                        <p:tgtEl>
                                          <p:spTgt spid="29"/>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2000" fill="hold"/>
                                        <p:tgtEl>
                                          <p:spTgt spid="31"/>
                                        </p:tgtEl>
                                        <p:attrNameLst>
                                          <p:attrName>fillcolor</p:attrName>
                                        </p:attrNameLst>
                                      </p:cBhvr>
                                      <p:to>
                                        <a:schemeClr val="accent2"/>
                                      </p:to>
                                    </p:animClr>
                                    <p:set>
                                      <p:cBhvr>
                                        <p:cTn id="31" dur="2000" fill="hold"/>
                                        <p:tgtEl>
                                          <p:spTgt spid="31"/>
                                        </p:tgtEl>
                                        <p:attrNameLst>
                                          <p:attrName>fill.type</p:attrName>
                                        </p:attrNameLst>
                                      </p:cBhvr>
                                      <p:to>
                                        <p:strVal val="solid"/>
                                      </p:to>
                                    </p:set>
                                    <p:set>
                                      <p:cBhvr>
                                        <p:cTn id="32" dur="2000" fill="hold"/>
                                        <p:tgtEl>
                                          <p:spTgt spid="31"/>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2000" fill="hold"/>
                                        <p:tgtEl>
                                          <p:spTgt spid="36"/>
                                        </p:tgtEl>
                                        <p:attrNameLst>
                                          <p:attrName>fillcolor</p:attrName>
                                        </p:attrNameLst>
                                      </p:cBhvr>
                                      <p:to>
                                        <a:schemeClr val="accent2"/>
                                      </p:to>
                                    </p:animClr>
                                    <p:set>
                                      <p:cBhvr>
                                        <p:cTn id="37" dur="2000" fill="hold"/>
                                        <p:tgtEl>
                                          <p:spTgt spid="36"/>
                                        </p:tgtEl>
                                        <p:attrNameLst>
                                          <p:attrName>fill.type</p:attrName>
                                        </p:attrNameLst>
                                      </p:cBhvr>
                                      <p:to>
                                        <p:strVal val="solid"/>
                                      </p:to>
                                    </p:set>
                                    <p:set>
                                      <p:cBhvr>
                                        <p:cTn id="38" dur="2000" fill="hold"/>
                                        <p:tgtEl>
                                          <p:spTgt spid="3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CFEE-3702-8E46-81CB-464E29A35173}"/>
              </a:ext>
            </a:extLst>
          </p:cNvPr>
          <p:cNvSpPr>
            <a:spLocks noGrp="1"/>
          </p:cNvSpPr>
          <p:nvPr>
            <p:ph type="title"/>
          </p:nvPr>
        </p:nvSpPr>
        <p:spPr/>
        <p:txBody>
          <a:bodyPr>
            <a:normAutofit fontScale="90000"/>
          </a:bodyPr>
          <a:lstStyle/>
          <a:p>
            <a:r>
              <a:rPr lang="en-GB" dirty="0"/>
              <a:t>Told you….</a:t>
            </a:r>
          </a:p>
        </p:txBody>
      </p:sp>
      <p:sp>
        <p:nvSpPr>
          <p:cNvPr id="3" name="Content Placeholder 2">
            <a:extLst>
              <a:ext uri="{FF2B5EF4-FFF2-40B4-BE49-F238E27FC236}">
                <a16:creationId xmlns:a16="http://schemas.microsoft.com/office/drawing/2014/main" id="{E36E6E67-6C02-0E43-9B21-05C6C78171B6}"/>
              </a:ext>
            </a:extLst>
          </p:cNvPr>
          <p:cNvSpPr>
            <a:spLocks noGrp="1"/>
          </p:cNvSpPr>
          <p:nvPr>
            <p:ph idx="1"/>
          </p:nvPr>
        </p:nvSpPr>
        <p:spPr/>
        <p:txBody>
          <a:bodyPr/>
          <a:lstStyle/>
          <a:p>
            <a:r>
              <a:rPr lang="en-GB" dirty="0"/>
              <a:t>Told you…. That’s all Cambridge want you to know… actually even that is a bit MORE then Cambridge wants you to know. </a:t>
            </a:r>
          </a:p>
          <a:p>
            <a:endParaRPr lang="en-GB" dirty="0"/>
          </a:p>
          <a:p>
            <a:r>
              <a:rPr lang="en-GB" dirty="0"/>
              <a:t>But it doesn’t happen by magic. So we will watch something that explains it.</a:t>
            </a:r>
          </a:p>
          <a:p>
            <a:endParaRPr lang="en-GB" dirty="0"/>
          </a:p>
          <a:p>
            <a:r>
              <a:rPr lang="en-GB" dirty="0"/>
              <a:t>But, before we do that, we need to find out where Deep Learning and Neutral Networks it use are used. </a:t>
            </a:r>
          </a:p>
        </p:txBody>
      </p:sp>
    </p:spTree>
    <p:extLst>
      <p:ext uri="{BB962C8B-B14F-4D97-AF65-F5344CB8AC3E}">
        <p14:creationId xmlns:p14="http://schemas.microsoft.com/office/powerpoint/2010/main" val="989999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8D4-DB32-0449-B180-5AFA1449EAA8}"/>
              </a:ext>
            </a:extLst>
          </p:cNvPr>
          <p:cNvSpPr>
            <a:spLocks noGrp="1"/>
          </p:cNvSpPr>
          <p:nvPr>
            <p:ph type="title"/>
          </p:nvPr>
        </p:nvSpPr>
        <p:spPr/>
        <p:txBody>
          <a:bodyPr>
            <a:normAutofit fontScale="90000"/>
          </a:bodyPr>
          <a:lstStyle/>
          <a:p>
            <a:r>
              <a:rPr lang="en-GB" dirty="0"/>
              <a:t>Uses</a:t>
            </a:r>
          </a:p>
        </p:txBody>
      </p:sp>
      <p:sp>
        <p:nvSpPr>
          <p:cNvPr id="3" name="Content Placeholder 2">
            <a:extLst>
              <a:ext uri="{FF2B5EF4-FFF2-40B4-BE49-F238E27FC236}">
                <a16:creationId xmlns:a16="http://schemas.microsoft.com/office/drawing/2014/main" id="{352A81C4-8471-464A-97BF-43C62843C21B}"/>
              </a:ext>
            </a:extLst>
          </p:cNvPr>
          <p:cNvSpPr>
            <a:spLocks noGrp="1"/>
          </p:cNvSpPr>
          <p:nvPr>
            <p:ph idx="1"/>
          </p:nvPr>
        </p:nvSpPr>
        <p:spPr/>
        <p:txBody>
          <a:bodyPr/>
          <a:lstStyle/>
          <a:p>
            <a:r>
              <a:rPr lang="en-GB" dirty="0"/>
              <a:t>Recognise faces / people</a:t>
            </a:r>
          </a:p>
          <a:p>
            <a:r>
              <a:rPr lang="en-GB" dirty="0"/>
              <a:t>Recognise objects </a:t>
            </a:r>
          </a:p>
          <a:p>
            <a:r>
              <a:rPr lang="en-GB" dirty="0"/>
              <a:t>Photo enhancement</a:t>
            </a:r>
          </a:p>
          <a:p>
            <a:r>
              <a:rPr lang="en-GB" dirty="0"/>
              <a:t>Chat-bots</a:t>
            </a:r>
          </a:p>
          <a:p>
            <a:r>
              <a:rPr lang="en-GB" dirty="0"/>
              <a:t>Black &amp; White into Colour</a:t>
            </a:r>
          </a:p>
          <a:p>
            <a:r>
              <a:rPr lang="en-GB" dirty="0"/>
              <a:t>Text mining</a:t>
            </a:r>
          </a:p>
          <a:p>
            <a:r>
              <a:rPr lang="en-GB" dirty="0"/>
              <a:t>Voice </a:t>
            </a:r>
          </a:p>
          <a:p>
            <a:r>
              <a:rPr lang="en-GB" dirty="0"/>
              <a:t>Translation</a:t>
            </a:r>
          </a:p>
        </p:txBody>
      </p:sp>
    </p:spTree>
    <p:extLst>
      <p:ext uri="{BB962C8B-B14F-4D97-AF65-F5344CB8AC3E}">
        <p14:creationId xmlns:p14="http://schemas.microsoft.com/office/powerpoint/2010/main" val="14157158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FBD8-D06A-3543-812D-E4F6121E3916}"/>
              </a:ext>
            </a:extLst>
          </p:cNvPr>
          <p:cNvSpPr>
            <a:spLocks noGrp="1"/>
          </p:cNvSpPr>
          <p:nvPr>
            <p:ph type="title"/>
          </p:nvPr>
        </p:nvSpPr>
        <p:spPr/>
        <p:txBody>
          <a:bodyPr>
            <a:normAutofit fontScale="90000"/>
          </a:bodyPr>
          <a:lstStyle/>
          <a:p>
            <a:r>
              <a:rPr lang="en-GB" dirty="0"/>
              <a:t>Recognise</a:t>
            </a:r>
          </a:p>
        </p:txBody>
      </p:sp>
      <p:sp>
        <p:nvSpPr>
          <p:cNvPr id="3" name="Content Placeholder 2">
            <a:extLst>
              <a:ext uri="{FF2B5EF4-FFF2-40B4-BE49-F238E27FC236}">
                <a16:creationId xmlns:a16="http://schemas.microsoft.com/office/drawing/2014/main" id="{07B71C65-1D9B-6346-9BF1-821F3FD7D881}"/>
              </a:ext>
            </a:extLst>
          </p:cNvPr>
          <p:cNvSpPr>
            <a:spLocks noGrp="1"/>
          </p:cNvSpPr>
          <p:nvPr>
            <p:ph idx="1"/>
          </p:nvPr>
        </p:nvSpPr>
        <p:spPr/>
        <p:txBody>
          <a:bodyPr/>
          <a:lstStyle/>
          <a:p>
            <a:r>
              <a:rPr lang="en-GB" dirty="0"/>
              <a:t>Recognise faces / people</a:t>
            </a:r>
          </a:p>
          <a:p>
            <a:r>
              <a:rPr lang="en-GB" dirty="0"/>
              <a:t>Recognise objects / animals</a:t>
            </a:r>
          </a:p>
          <a:p>
            <a:endParaRPr lang="en-GB" dirty="0"/>
          </a:p>
          <a:p>
            <a:r>
              <a:rPr lang="en-GB" dirty="0"/>
              <a:t>Uses the same pixel density method</a:t>
            </a:r>
          </a:p>
        </p:txBody>
      </p:sp>
      <p:pic>
        <p:nvPicPr>
          <p:cNvPr id="10242" name="Picture 2" descr="See the source image">
            <a:extLst>
              <a:ext uri="{FF2B5EF4-FFF2-40B4-BE49-F238E27FC236}">
                <a16:creationId xmlns:a16="http://schemas.microsoft.com/office/drawing/2014/main" id="{B0222AC5-446B-F248-BFA9-D2CABA797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168" y="2339162"/>
            <a:ext cx="6902831" cy="388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939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548F-67E7-DC4B-B2C7-8B7C4D392238}"/>
              </a:ext>
            </a:extLst>
          </p:cNvPr>
          <p:cNvSpPr>
            <a:spLocks noGrp="1"/>
          </p:cNvSpPr>
          <p:nvPr>
            <p:ph type="title"/>
          </p:nvPr>
        </p:nvSpPr>
        <p:spPr/>
        <p:txBody>
          <a:bodyPr>
            <a:normAutofit fontScale="90000"/>
          </a:bodyPr>
          <a:lstStyle/>
          <a:p>
            <a:r>
              <a:rPr lang="en-GB" dirty="0"/>
              <a:t>Photo Enhancement</a:t>
            </a:r>
          </a:p>
        </p:txBody>
      </p:sp>
      <p:sp>
        <p:nvSpPr>
          <p:cNvPr id="3" name="Content Placeholder 2">
            <a:extLst>
              <a:ext uri="{FF2B5EF4-FFF2-40B4-BE49-F238E27FC236}">
                <a16:creationId xmlns:a16="http://schemas.microsoft.com/office/drawing/2014/main" id="{C5EA8C34-C2F1-1044-A9A1-80391F468B07}"/>
              </a:ext>
            </a:extLst>
          </p:cNvPr>
          <p:cNvSpPr>
            <a:spLocks noGrp="1"/>
          </p:cNvSpPr>
          <p:nvPr>
            <p:ph idx="1"/>
          </p:nvPr>
        </p:nvSpPr>
        <p:spPr>
          <a:xfrm>
            <a:off x="-1" y="632012"/>
            <a:ext cx="4176911" cy="6225987"/>
          </a:xfrm>
        </p:spPr>
        <p:txBody>
          <a:bodyPr>
            <a:normAutofit lnSpcReduction="10000"/>
          </a:bodyPr>
          <a:lstStyle/>
          <a:p>
            <a:r>
              <a:rPr lang="en-GB" dirty="0"/>
              <a:t>Your phone now uses deep learning to improve its photos. </a:t>
            </a:r>
          </a:p>
          <a:p>
            <a:endParaRPr lang="en-GB" dirty="0"/>
          </a:p>
          <a:p>
            <a:r>
              <a:rPr lang="en-GB" dirty="0"/>
              <a:t>Photos of the same object were taken using a DSLR camera and the same photo using your phone.</a:t>
            </a:r>
          </a:p>
          <a:p>
            <a:endParaRPr lang="en-GB" dirty="0"/>
          </a:p>
          <a:p>
            <a:r>
              <a:rPr lang="en-GB" dirty="0"/>
              <a:t>Then the features of the DSLR photos was compared against your phone’s photo and the output is a picture taken with your phone that used deep learning to get a better photo</a:t>
            </a:r>
          </a:p>
        </p:txBody>
      </p:sp>
      <p:pic>
        <p:nvPicPr>
          <p:cNvPr id="11266" name="Picture 2" descr="See the source image">
            <a:extLst>
              <a:ext uri="{FF2B5EF4-FFF2-40B4-BE49-F238E27FC236}">
                <a16:creationId xmlns:a16="http://schemas.microsoft.com/office/drawing/2014/main" id="{F5DFF98D-5FC9-E947-B0AF-5918BF5FB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912" y="537883"/>
            <a:ext cx="8015086" cy="5624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48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876F-3EE1-3F41-81D1-BDB9BEA1BFAC}"/>
              </a:ext>
            </a:extLst>
          </p:cNvPr>
          <p:cNvSpPr>
            <a:spLocks noGrp="1"/>
          </p:cNvSpPr>
          <p:nvPr>
            <p:ph type="title"/>
          </p:nvPr>
        </p:nvSpPr>
        <p:spPr/>
        <p:txBody>
          <a:bodyPr>
            <a:normAutofit fontScale="90000"/>
          </a:bodyPr>
          <a:lstStyle/>
          <a:p>
            <a:r>
              <a:rPr lang="en-GB" dirty="0"/>
              <a:t>Chat Bot</a:t>
            </a:r>
          </a:p>
        </p:txBody>
      </p:sp>
      <p:sp>
        <p:nvSpPr>
          <p:cNvPr id="3" name="Content Placeholder 2">
            <a:extLst>
              <a:ext uri="{FF2B5EF4-FFF2-40B4-BE49-F238E27FC236}">
                <a16:creationId xmlns:a16="http://schemas.microsoft.com/office/drawing/2014/main" id="{052AE26B-7879-DF46-82EA-E8AD79D627AF}"/>
              </a:ext>
            </a:extLst>
          </p:cNvPr>
          <p:cNvSpPr>
            <a:spLocks noGrp="1"/>
          </p:cNvSpPr>
          <p:nvPr>
            <p:ph idx="1"/>
          </p:nvPr>
        </p:nvSpPr>
        <p:spPr>
          <a:xfrm>
            <a:off x="0" y="632012"/>
            <a:ext cx="7726360" cy="6225987"/>
          </a:xfrm>
        </p:spPr>
        <p:txBody>
          <a:bodyPr/>
          <a:lstStyle/>
          <a:p>
            <a:r>
              <a:rPr lang="en-GB" dirty="0"/>
              <a:t>Used for customer service</a:t>
            </a:r>
          </a:p>
          <a:p>
            <a:endParaRPr lang="en-GB" dirty="0"/>
          </a:p>
          <a:p>
            <a:r>
              <a:rPr lang="en-GB" dirty="0"/>
              <a:t>Tries to replicate human conversation</a:t>
            </a:r>
          </a:p>
          <a:p>
            <a:endParaRPr lang="en-GB" dirty="0"/>
          </a:p>
          <a:p>
            <a:r>
              <a:rPr lang="en-GB" dirty="0"/>
              <a:t>Usually not very good but MUCH MUCH better then before. </a:t>
            </a:r>
          </a:p>
          <a:p>
            <a:endParaRPr lang="en-GB" dirty="0"/>
          </a:p>
        </p:txBody>
      </p:sp>
      <p:pic>
        <p:nvPicPr>
          <p:cNvPr id="5" name="chat bot.m4v" descr="chat bot.m4v">
            <a:hlinkClick r:id="" action="ppaction://media"/>
            <a:extLst>
              <a:ext uri="{FF2B5EF4-FFF2-40B4-BE49-F238E27FC236}">
                <a16:creationId xmlns:a16="http://schemas.microsoft.com/office/drawing/2014/main" id="{CF52B303-BBB0-EE42-93F7-E8035D6A5A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22277" y="-1"/>
            <a:ext cx="4465637" cy="6858000"/>
          </a:xfrm>
          <a:prstGeom prst="rect">
            <a:avLst/>
          </a:prstGeom>
        </p:spPr>
      </p:pic>
    </p:spTree>
    <p:extLst>
      <p:ext uri="{BB962C8B-B14F-4D97-AF65-F5344CB8AC3E}">
        <p14:creationId xmlns:p14="http://schemas.microsoft.com/office/powerpoint/2010/main" val="299972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8CD8-68BE-EB4E-8573-DFB142EC924A}"/>
              </a:ext>
            </a:extLst>
          </p:cNvPr>
          <p:cNvSpPr>
            <a:spLocks noGrp="1"/>
          </p:cNvSpPr>
          <p:nvPr>
            <p:ph type="title"/>
          </p:nvPr>
        </p:nvSpPr>
        <p:spPr/>
        <p:txBody>
          <a:bodyPr>
            <a:normAutofit fontScale="90000"/>
          </a:bodyPr>
          <a:lstStyle/>
          <a:p>
            <a:r>
              <a:rPr lang="en-GB" dirty="0"/>
              <a:t>Black and white into colour</a:t>
            </a:r>
          </a:p>
        </p:txBody>
      </p:sp>
      <p:sp>
        <p:nvSpPr>
          <p:cNvPr id="3" name="Content Placeholder 2">
            <a:extLst>
              <a:ext uri="{FF2B5EF4-FFF2-40B4-BE49-F238E27FC236}">
                <a16:creationId xmlns:a16="http://schemas.microsoft.com/office/drawing/2014/main" id="{D701DAFC-ADC7-7040-9C3F-88A98EBD0100}"/>
              </a:ext>
            </a:extLst>
          </p:cNvPr>
          <p:cNvSpPr>
            <a:spLocks noGrp="1"/>
          </p:cNvSpPr>
          <p:nvPr>
            <p:ph idx="1"/>
          </p:nvPr>
        </p:nvSpPr>
        <p:spPr/>
        <p:txBody>
          <a:bodyPr/>
          <a:lstStyle/>
          <a:p>
            <a:r>
              <a:rPr lang="en-GB" dirty="0"/>
              <a:t>The deep learning system looks at the features of your black and white  (monochrome) image.</a:t>
            </a:r>
          </a:p>
          <a:p>
            <a:r>
              <a:rPr lang="en-GB" dirty="0"/>
              <a:t>Compares it to features it already has learnt in the past</a:t>
            </a:r>
          </a:p>
          <a:p>
            <a:r>
              <a:rPr lang="en-GB" dirty="0"/>
              <a:t>Then outputs a colour image based on its thoughts</a:t>
            </a:r>
          </a:p>
        </p:txBody>
      </p:sp>
      <p:pic>
        <p:nvPicPr>
          <p:cNvPr id="12290" name="Picture 2" descr="See the source image">
            <a:extLst>
              <a:ext uri="{FF2B5EF4-FFF2-40B4-BE49-F238E27FC236}">
                <a16:creationId xmlns:a16="http://schemas.microsoft.com/office/drawing/2014/main" id="{4D0ED8CF-8A89-384F-AEA6-42000EAA8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2802426"/>
            <a:ext cx="3869453" cy="38694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the source image">
            <a:extLst>
              <a:ext uri="{FF2B5EF4-FFF2-40B4-BE49-F238E27FC236}">
                <a16:creationId xmlns:a16="http://schemas.microsoft.com/office/drawing/2014/main" id="{DCC61704-2628-A042-B394-63065AF41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538234"/>
            <a:ext cx="6613832" cy="413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65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1487F-0948-0F4A-A4E9-937D1AAAFC80}"/>
              </a:ext>
            </a:extLst>
          </p:cNvPr>
          <p:cNvSpPr>
            <a:spLocks noGrp="1"/>
          </p:cNvSpPr>
          <p:nvPr>
            <p:ph type="title"/>
          </p:nvPr>
        </p:nvSpPr>
        <p:spPr/>
        <p:txBody>
          <a:bodyPr>
            <a:normAutofit fontScale="90000"/>
          </a:bodyPr>
          <a:lstStyle/>
          <a:p>
            <a:r>
              <a:rPr lang="en-GB" dirty="0"/>
              <a:t>Text mining</a:t>
            </a:r>
          </a:p>
        </p:txBody>
      </p:sp>
      <p:sp>
        <p:nvSpPr>
          <p:cNvPr id="3" name="Content Placeholder 2">
            <a:extLst>
              <a:ext uri="{FF2B5EF4-FFF2-40B4-BE49-F238E27FC236}">
                <a16:creationId xmlns:a16="http://schemas.microsoft.com/office/drawing/2014/main" id="{B0030634-6636-014F-8B2E-2697687063F7}"/>
              </a:ext>
            </a:extLst>
          </p:cNvPr>
          <p:cNvSpPr>
            <a:spLocks noGrp="1"/>
          </p:cNvSpPr>
          <p:nvPr>
            <p:ph idx="1"/>
          </p:nvPr>
        </p:nvSpPr>
        <p:spPr/>
        <p:txBody>
          <a:bodyPr>
            <a:normAutofit fontScale="92500" lnSpcReduction="20000"/>
          </a:bodyPr>
          <a:lstStyle/>
          <a:p>
            <a:r>
              <a:rPr lang="en-GB" dirty="0"/>
              <a:t>Could a deep learning system understand what the letter “A” looks like?</a:t>
            </a:r>
          </a:p>
          <a:p>
            <a:r>
              <a:rPr lang="en-GB" dirty="0"/>
              <a:t>Yep</a:t>
            </a:r>
          </a:p>
          <a:p>
            <a:endParaRPr lang="en-GB" dirty="0"/>
          </a:p>
          <a:p>
            <a:r>
              <a:rPr lang="en-GB" dirty="0"/>
              <a:t>What about all the other letters, can it understand those?</a:t>
            </a:r>
          </a:p>
          <a:p>
            <a:r>
              <a:rPr lang="en-GB" dirty="0"/>
              <a:t>Yep</a:t>
            </a:r>
          </a:p>
          <a:p>
            <a:endParaRPr lang="en-GB" dirty="0"/>
          </a:p>
          <a:p>
            <a:r>
              <a:rPr lang="en-GB" dirty="0"/>
              <a:t>Well just add letter after letter to understand words</a:t>
            </a:r>
          </a:p>
          <a:p>
            <a:r>
              <a:rPr lang="en-GB" dirty="0"/>
              <a:t>So if your system can understand the letters “A” “C” and “T” then it can read the word “CAT” </a:t>
            </a:r>
          </a:p>
          <a:p>
            <a:endParaRPr lang="en-GB" dirty="0"/>
          </a:p>
          <a:p>
            <a:r>
              <a:rPr lang="en-GB" dirty="0"/>
              <a:t>So if you have 10000000 books and you want to order them into different categories (romance, horror, educational, nature, cooking etc…) then your deep learning system can read the books and use its neural network to put the book in the correct category. </a:t>
            </a:r>
          </a:p>
          <a:p>
            <a:endParaRPr lang="en-GB" dirty="0"/>
          </a:p>
          <a:p>
            <a:r>
              <a:rPr lang="en-GB" dirty="0"/>
              <a:t>The words it uses to get an output are called Tags </a:t>
            </a:r>
          </a:p>
          <a:p>
            <a:endParaRPr lang="en-GB" dirty="0"/>
          </a:p>
        </p:txBody>
      </p:sp>
    </p:spTree>
    <p:extLst>
      <p:ext uri="{BB962C8B-B14F-4D97-AF65-F5344CB8AC3E}">
        <p14:creationId xmlns:p14="http://schemas.microsoft.com/office/powerpoint/2010/main" val="615771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D65E-AE0C-AA4D-88DF-FDDB1D03C828}"/>
              </a:ext>
            </a:extLst>
          </p:cNvPr>
          <p:cNvSpPr>
            <a:spLocks noGrp="1"/>
          </p:cNvSpPr>
          <p:nvPr>
            <p:ph type="title"/>
          </p:nvPr>
        </p:nvSpPr>
        <p:spPr/>
        <p:txBody>
          <a:bodyPr>
            <a:normAutofit fontScale="90000"/>
          </a:bodyPr>
          <a:lstStyle/>
          <a:p>
            <a:r>
              <a:rPr lang="en-GB" dirty="0"/>
              <a:t>Voice</a:t>
            </a:r>
          </a:p>
        </p:txBody>
      </p:sp>
      <p:sp>
        <p:nvSpPr>
          <p:cNvPr id="3" name="Content Placeholder 2">
            <a:extLst>
              <a:ext uri="{FF2B5EF4-FFF2-40B4-BE49-F238E27FC236}">
                <a16:creationId xmlns:a16="http://schemas.microsoft.com/office/drawing/2014/main" id="{3DA247BE-1DD9-7C4F-B565-2B1275F2916D}"/>
              </a:ext>
            </a:extLst>
          </p:cNvPr>
          <p:cNvSpPr>
            <a:spLocks noGrp="1"/>
          </p:cNvSpPr>
          <p:nvPr>
            <p:ph idx="1"/>
          </p:nvPr>
        </p:nvSpPr>
        <p:spPr/>
        <p:txBody>
          <a:bodyPr/>
          <a:lstStyle/>
          <a:p>
            <a:r>
              <a:rPr lang="en-GB" dirty="0"/>
              <a:t>Same as text translation but instead of looking at letters and words, it analyses the voice patterns of speech</a:t>
            </a:r>
          </a:p>
        </p:txBody>
      </p:sp>
    </p:spTree>
    <p:extLst>
      <p:ext uri="{BB962C8B-B14F-4D97-AF65-F5344CB8AC3E}">
        <p14:creationId xmlns:p14="http://schemas.microsoft.com/office/powerpoint/2010/main" val="11889860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8F2C-4F87-FB4C-AF29-ADA514F8E102}"/>
              </a:ext>
            </a:extLst>
          </p:cNvPr>
          <p:cNvSpPr>
            <a:spLocks noGrp="1"/>
          </p:cNvSpPr>
          <p:nvPr>
            <p:ph type="title"/>
          </p:nvPr>
        </p:nvSpPr>
        <p:spPr/>
        <p:txBody>
          <a:bodyPr>
            <a:normAutofit fontScale="90000"/>
          </a:bodyPr>
          <a:lstStyle/>
          <a:p>
            <a:r>
              <a:rPr lang="en-GB" dirty="0"/>
              <a:t>Translation</a:t>
            </a:r>
          </a:p>
        </p:txBody>
      </p:sp>
      <p:sp>
        <p:nvSpPr>
          <p:cNvPr id="3" name="Content Placeholder 2">
            <a:extLst>
              <a:ext uri="{FF2B5EF4-FFF2-40B4-BE49-F238E27FC236}">
                <a16:creationId xmlns:a16="http://schemas.microsoft.com/office/drawing/2014/main" id="{CFC6F3E2-82C5-C94F-B4F5-A2C71E0438DC}"/>
              </a:ext>
            </a:extLst>
          </p:cNvPr>
          <p:cNvSpPr>
            <a:spLocks noGrp="1"/>
          </p:cNvSpPr>
          <p:nvPr>
            <p:ph idx="1"/>
          </p:nvPr>
        </p:nvSpPr>
        <p:spPr/>
        <p:txBody>
          <a:bodyPr>
            <a:normAutofit fontScale="92500" lnSpcReduction="20000"/>
          </a:bodyPr>
          <a:lstStyle/>
          <a:p>
            <a:r>
              <a:rPr lang="en-GB" dirty="0"/>
              <a:t>This is also called CAT</a:t>
            </a:r>
          </a:p>
          <a:p>
            <a:r>
              <a:rPr lang="en-GB" dirty="0"/>
              <a:t>Computer Aided Translation</a:t>
            </a:r>
          </a:p>
          <a:p>
            <a:endParaRPr lang="en-GB" dirty="0"/>
          </a:p>
          <a:p>
            <a:r>
              <a:rPr lang="en-GB" dirty="0"/>
              <a:t>Two formats of CAT but they can be used together</a:t>
            </a:r>
          </a:p>
          <a:p>
            <a:endParaRPr lang="en-GB" dirty="0"/>
          </a:p>
          <a:p>
            <a:pPr marL="514350" indent="-514350">
              <a:buAutoNum type="arabicPeriod"/>
            </a:pPr>
            <a:r>
              <a:rPr lang="en-GB" dirty="0"/>
              <a:t>Terminology Database</a:t>
            </a:r>
          </a:p>
          <a:p>
            <a:pPr marL="514350" indent="-514350">
              <a:buAutoNum type="arabicPeriod"/>
            </a:pPr>
            <a:r>
              <a:rPr lang="en-GB" dirty="0"/>
              <a:t>Translation Memory </a:t>
            </a:r>
          </a:p>
          <a:p>
            <a:pPr marL="514350" indent="-514350">
              <a:buAutoNum type="arabicPeriod"/>
            </a:pPr>
            <a:endParaRPr lang="en-GB" dirty="0"/>
          </a:p>
          <a:p>
            <a:r>
              <a:rPr lang="en-GB" dirty="0"/>
              <a:t>Terminology Database just use a translation dictionary AND now uses human corrections to help make a new database of better translations. </a:t>
            </a:r>
          </a:p>
          <a:p>
            <a:endParaRPr lang="en-GB" dirty="0"/>
          </a:p>
          <a:p>
            <a:r>
              <a:rPr lang="en-GB" dirty="0"/>
              <a:t>Translation memory mean that known, or common sentences or phrases have a fixed translation. </a:t>
            </a:r>
          </a:p>
          <a:p>
            <a:endParaRPr lang="en-GB" dirty="0"/>
          </a:p>
          <a:p>
            <a:r>
              <a:rPr lang="en-GB" dirty="0"/>
              <a:t>So 你好</a:t>
            </a:r>
            <a:r>
              <a:rPr lang="zh-CN" altLang="en-US" dirty="0"/>
              <a:t>   </a:t>
            </a:r>
            <a:r>
              <a:rPr lang="en-US" altLang="zh-CN" dirty="0"/>
              <a:t>does not mean ”you good” it becomes “hello”</a:t>
            </a:r>
            <a:endParaRPr lang="en-GB" dirty="0"/>
          </a:p>
          <a:p>
            <a:pPr marL="514350" indent="-514350">
              <a:buAutoNum type="arabicPeriod"/>
            </a:pPr>
            <a:endParaRPr lang="en-GB" dirty="0"/>
          </a:p>
        </p:txBody>
      </p:sp>
    </p:spTree>
    <p:extLst>
      <p:ext uri="{BB962C8B-B14F-4D97-AF65-F5344CB8AC3E}">
        <p14:creationId xmlns:p14="http://schemas.microsoft.com/office/powerpoint/2010/main" val="1896698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3173</TotalTime>
  <Words>6963</Words>
  <Application>Microsoft Macintosh PowerPoint</Application>
  <PresentationFormat>Widescreen</PresentationFormat>
  <Paragraphs>1471</Paragraphs>
  <Slides>104</Slides>
  <Notes>6</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104</vt:i4>
      </vt:variant>
    </vt:vector>
  </HeadingPairs>
  <TitlesOfParts>
    <vt:vector size="109" baseType="lpstr">
      <vt:lpstr>Arial</vt:lpstr>
      <vt:lpstr>Calibri</vt:lpstr>
      <vt:lpstr>Calibri Light</vt:lpstr>
      <vt:lpstr>Impact</vt:lpstr>
      <vt:lpstr>Office Theme</vt:lpstr>
      <vt:lpstr>18.1 Artificial Intelligence</vt:lpstr>
      <vt:lpstr>Today</vt:lpstr>
      <vt:lpstr>Quick Review of Graphs </vt:lpstr>
      <vt:lpstr>For Computer Science…..Is this a Graph?</vt:lpstr>
      <vt:lpstr>For Computer Science…..Is this a Graph?</vt:lpstr>
      <vt:lpstr>For Computer Science…..Is this a Graph?</vt:lpstr>
      <vt:lpstr>For Computer Science…..Is this a Graph?</vt:lpstr>
      <vt:lpstr>For Computer Science…..Is this a Graph?</vt:lpstr>
      <vt:lpstr>Graphs in Computer Science</vt:lpstr>
      <vt:lpstr>Terminology </vt:lpstr>
      <vt:lpstr>Different types of graphs</vt:lpstr>
      <vt:lpstr>Undirected</vt:lpstr>
      <vt:lpstr>Directed</vt:lpstr>
      <vt:lpstr>Vertex Labelled</vt:lpstr>
      <vt:lpstr>Cyclic</vt:lpstr>
      <vt:lpstr>Acyclic</vt:lpstr>
      <vt:lpstr>Edge labelled</vt:lpstr>
      <vt:lpstr>Weighted Graph</vt:lpstr>
      <vt:lpstr>How to write graphs</vt:lpstr>
      <vt:lpstr>Task</vt:lpstr>
      <vt:lpstr>Another way to write graphs </vt:lpstr>
      <vt:lpstr>One more way to write graphs</vt:lpstr>
      <vt:lpstr>Dijkstra Algorithm</vt:lpstr>
      <vt:lpstr>Dijkstra Example</vt:lpstr>
      <vt:lpstr>Dijkstra Example</vt:lpstr>
      <vt:lpstr>Dijkstra Example</vt:lpstr>
      <vt:lpstr>Dijkstra Example</vt:lpstr>
      <vt:lpstr>Dijkstra Example</vt:lpstr>
      <vt:lpstr>Dijkstra Example</vt:lpstr>
      <vt:lpstr>Dijkstra Example</vt:lpstr>
      <vt:lpstr>Dijkstra Example</vt:lpstr>
      <vt:lpstr>Dijkstra Example</vt:lpstr>
      <vt:lpstr>A* algorithm </vt:lpstr>
      <vt:lpstr>A* Rules</vt:lpstr>
      <vt:lpstr>A* Example</vt:lpstr>
      <vt:lpstr>A* Example</vt:lpstr>
      <vt:lpstr>h cost</vt:lpstr>
      <vt:lpstr>h cost</vt:lpstr>
      <vt:lpstr>h cost</vt:lpstr>
      <vt:lpstr>g cost – Movement cost</vt:lpstr>
      <vt:lpstr>g cost – Movement cost</vt:lpstr>
      <vt:lpstr>f cost = g cost + h cos</vt:lpstr>
      <vt:lpstr>g cost + h cost = f cost</vt:lpstr>
      <vt:lpstr>What if there are many g costs?</vt:lpstr>
      <vt:lpstr>Video</vt:lpstr>
      <vt:lpstr>Video</vt:lpstr>
      <vt:lpstr>So what?</vt:lpstr>
      <vt:lpstr>Manhattan</vt:lpstr>
      <vt:lpstr>Today</vt:lpstr>
      <vt:lpstr>AI vs ML vs DL</vt:lpstr>
      <vt:lpstr>ANSWERS</vt:lpstr>
      <vt:lpstr>Is everything AI?</vt:lpstr>
      <vt:lpstr>Types of AI</vt:lpstr>
      <vt:lpstr>Narrow, General, Strong</vt:lpstr>
      <vt:lpstr>Machine Learning</vt:lpstr>
      <vt:lpstr>Real Example</vt:lpstr>
      <vt:lpstr>Profile</vt:lpstr>
      <vt:lpstr>Past Experiences </vt:lpstr>
      <vt:lpstr>Lie</vt:lpstr>
      <vt:lpstr>Problem</vt:lpstr>
      <vt:lpstr>New Song</vt:lpstr>
      <vt:lpstr>Labelled vs Unlabelled</vt:lpstr>
      <vt:lpstr>Unlabelled to Labelled Data</vt:lpstr>
      <vt:lpstr>Supervised Learning</vt:lpstr>
      <vt:lpstr>Unlabelled to Labelled Data – Initial Data Set</vt:lpstr>
      <vt:lpstr>Supervised learning</vt:lpstr>
      <vt:lpstr>Still stupid and slow</vt:lpstr>
      <vt:lpstr>Supervised learning</vt:lpstr>
      <vt:lpstr>Regression</vt:lpstr>
      <vt:lpstr>Unsupervised</vt:lpstr>
      <vt:lpstr>Unsupervised. Cluster and Association</vt:lpstr>
      <vt:lpstr>Unsupervised</vt:lpstr>
      <vt:lpstr>Semi-Supervised</vt:lpstr>
      <vt:lpstr>Semi - Supervised</vt:lpstr>
      <vt:lpstr>Reinforcement</vt:lpstr>
      <vt:lpstr>Positive and Negative</vt:lpstr>
      <vt:lpstr>Reinforcement </vt:lpstr>
      <vt:lpstr>iRobot</vt:lpstr>
      <vt:lpstr>PowerPoint Presentation</vt:lpstr>
      <vt:lpstr>Humans are the robot’s slaves</vt:lpstr>
      <vt:lpstr>Deep Learning</vt:lpstr>
      <vt:lpstr>Before we go deep into deep learning</vt:lpstr>
      <vt:lpstr>Layers</vt:lpstr>
      <vt:lpstr>How many layers and how many neurons</vt:lpstr>
      <vt:lpstr>PowerPoint Presentation</vt:lpstr>
      <vt:lpstr>Neuron</vt:lpstr>
      <vt:lpstr>Input layer</vt:lpstr>
      <vt:lpstr>Square</vt:lpstr>
      <vt:lpstr>Our input layer sees the features of this square</vt:lpstr>
      <vt:lpstr>Hidden layers</vt:lpstr>
      <vt:lpstr>Told you….</vt:lpstr>
      <vt:lpstr>Uses</vt:lpstr>
      <vt:lpstr>Recognise</vt:lpstr>
      <vt:lpstr>Photo Enhancement</vt:lpstr>
      <vt:lpstr>Chat Bot</vt:lpstr>
      <vt:lpstr>Black and white into colour</vt:lpstr>
      <vt:lpstr>Text mining</vt:lpstr>
      <vt:lpstr>Voice</vt:lpstr>
      <vt:lpstr>Translation</vt:lpstr>
      <vt:lpstr>Labelled or unlabelled?</vt:lpstr>
      <vt:lpstr>Back Propagation</vt:lpstr>
      <vt:lpstr>Video</vt:lpstr>
      <vt:lpstr>Task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18.1 Aritifical Intelligence</dc:title>
  <dc:creator>amar anwar</dc:creator>
  <cp:lastModifiedBy>amar anwar</cp:lastModifiedBy>
  <cp:revision>28</cp:revision>
  <dcterms:created xsi:type="dcterms:W3CDTF">2020-11-17T00:38:50Z</dcterms:created>
  <dcterms:modified xsi:type="dcterms:W3CDTF">2021-02-10T08:24:30Z</dcterms:modified>
</cp:coreProperties>
</file>